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1002030"/>
            <a:ext cx="10306050" cy="3485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72555" y="35709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4155" y="3571240"/>
            <a:ext cx="6565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7870" y="2698115"/>
            <a:ext cx="644525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5430" y="731520"/>
            <a:ext cx="9290050" cy="56622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3840" y="6186170"/>
            <a:ext cx="1776095" cy="40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034905" y="374808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3035" y="1423670"/>
            <a:ext cx="5638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34905" y="60493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34905" y="52708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1" grpId="0"/>
      <p:bldP spid="11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1226820"/>
            <a:ext cx="8979535" cy="36182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8-1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25" y="1240790"/>
            <a:ext cx="5982970" cy="4436745"/>
          </a:xfrm>
          <a:prstGeom prst="rect">
            <a:avLst/>
          </a:prstGeom>
        </p:spPr>
      </p:pic>
      <p:pic>
        <p:nvPicPr>
          <p:cNvPr id="5" name="图片 4" descr="4-8-1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6330" y="1649730"/>
            <a:ext cx="5594985" cy="37725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2025-02-18T14:09:00Z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