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8" r:id="rId4"/>
    <p:sldId id="287" r:id="rId5"/>
    <p:sldId id="286" r:id="rId6"/>
    <p:sldId id="292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wmf"/><Relationship Id="rId8" Type="http://schemas.openxmlformats.org/officeDocument/2006/relationships/oleObject" Target="../embeddings/oleObject5.bin"/><Relationship Id="rId7" Type="http://schemas.openxmlformats.org/officeDocument/2006/relationships/image" Target="../media/image9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7.wmf"/><Relationship Id="rId2" Type="http://schemas.openxmlformats.org/officeDocument/2006/relationships/oleObject" Target="../embeddings/oleObject2.bin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3_00"/>
          <p:cNvPicPr>
            <a:picLocks noChangeAspect="1"/>
          </p:cNvPicPr>
          <p:nvPr/>
        </p:nvPicPr>
        <p:blipFill>
          <a:blip r:embed="rId1"/>
          <a:srcRect r="1113" b="9633"/>
          <a:stretch>
            <a:fillRect/>
          </a:stretch>
        </p:blipFill>
        <p:spPr>
          <a:xfrm>
            <a:off x="2164080" y="1894205"/>
            <a:ext cx="7567930" cy="2522220"/>
          </a:xfrm>
          <a:prstGeom prst="rect">
            <a:avLst/>
          </a:prstGeom>
        </p:spPr>
      </p:pic>
      <p:graphicFrame>
        <p:nvGraphicFramePr>
          <p:cNvPr id="8" name="对象 7"/>
          <p:cNvGraphicFramePr/>
          <p:nvPr/>
        </p:nvGraphicFramePr>
        <p:xfrm>
          <a:off x="3435350" y="4818698"/>
          <a:ext cx="4314190" cy="589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4343400" imgH="609600" progId="Equation.DSMT4">
                  <p:embed/>
                </p:oleObj>
              </mc:Choice>
              <mc:Fallback>
                <p:oleObj name="" r:id="rId2" imgW="4343400" imgH="609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35350" y="4818698"/>
                        <a:ext cx="4314190" cy="589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835" y="2855595"/>
            <a:ext cx="8298180" cy="1147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37815" y="3208020"/>
            <a:ext cx="436880" cy="4292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07410" y="3208020"/>
            <a:ext cx="395605" cy="4292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7815" y="3573780"/>
            <a:ext cx="436880" cy="4292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07410" y="3573780"/>
            <a:ext cx="395605" cy="4292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89730" y="3208655"/>
            <a:ext cx="395605" cy="4286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89730" y="3573780"/>
            <a:ext cx="395605" cy="4292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8775" y="3208020"/>
            <a:ext cx="498475" cy="4292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37250" y="3208020"/>
            <a:ext cx="395605" cy="4292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8775" y="3573780"/>
            <a:ext cx="522605" cy="3549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37250" y="3573780"/>
            <a:ext cx="395605" cy="3549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14820" y="3208020"/>
            <a:ext cx="577215" cy="4286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14185" y="3573780"/>
            <a:ext cx="372110" cy="3549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01330" y="3207385"/>
            <a:ext cx="461010" cy="4292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24570" y="3208655"/>
            <a:ext cx="417830" cy="4292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01330" y="3573780"/>
            <a:ext cx="461010" cy="3549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24570" y="3573780"/>
            <a:ext cx="417830" cy="3549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477375" y="3208655"/>
            <a:ext cx="395605" cy="3651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77375" y="3499485"/>
            <a:ext cx="395605" cy="4292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3_02"/>
          <p:cNvPicPr>
            <a:picLocks noChangeAspect="1"/>
          </p:cNvPicPr>
          <p:nvPr/>
        </p:nvPicPr>
        <p:blipFill>
          <a:blip r:embed="rId1"/>
          <a:srcRect r="24275"/>
          <a:stretch>
            <a:fillRect/>
          </a:stretch>
        </p:blipFill>
        <p:spPr>
          <a:xfrm>
            <a:off x="2482850" y="2508885"/>
            <a:ext cx="6690995" cy="100711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885440" y="3720465"/>
          <a:ext cx="1651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90500" imgH="609600" progId="Equation.DSMT4">
                  <p:embed/>
                </p:oleObj>
              </mc:Choice>
              <mc:Fallback>
                <p:oleObj name="" r:id="rId2" imgW="1905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85440" y="3720465"/>
                        <a:ext cx="1651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4791710" y="3720465"/>
          <a:ext cx="304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330200" imgH="609600" progId="Equation.DSMT4">
                  <p:embed/>
                </p:oleObj>
              </mc:Choice>
              <mc:Fallback>
                <p:oleObj name="" r:id="rId4" imgW="330200" imgH="6096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1710" y="3720465"/>
                        <a:ext cx="304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6837680" y="372046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203200" imgH="609600" progId="Equation.DSMT4">
                  <p:embed/>
                </p:oleObj>
              </mc:Choice>
              <mc:Fallback>
                <p:oleObj name="" r:id="rId6" imgW="203200" imgH="609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37680" y="372046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8756650" y="3720465"/>
          <a:ext cx="1778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8" imgW="203200" imgH="609600" progId="Equation.DSMT4">
                  <p:embed/>
                </p:oleObj>
              </mc:Choice>
              <mc:Fallback>
                <p:oleObj name="" r:id="rId8" imgW="203200" imgH="609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756650" y="3720465"/>
                        <a:ext cx="17780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椭圆 10"/>
          <p:cNvSpPr/>
          <p:nvPr/>
        </p:nvSpPr>
        <p:spPr>
          <a:xfrm>
            <a:off x="4625340" y="3623945"/>
            <a:ext cx="637540" cy="83312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3_03"/>
          <p:cNvPicPr>
            <a:picLocks noChangeAspect="1"/>
          </p:cNvPicPr>
          <p:nvPr/>
        </p:nvPicPr>
        <p:blipFill>
          <a:blip r:embed="rId1"/>
          <a:srcRect r="14675"/>
          <a:stretch>
            <a:fillRect/>
          </a:stretch>
        </p:blipFill>
        <p:spPr>
          <a:xfrm>
            <a:off x="2205990" y="2560320"/>
            <a:ext cx="7353935" cy="1736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25745" y="4608830"/>
            <a:ext cx="4813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13_04"/>
          <p:cNvPicPr>
            <a:picLocks noChangeAspect="1"/>
          </p:cNvPicPr>
          <p:nvPr/>
        </p:nvPicPr>
        <p:blipFill>
          <a:blip r:embed="rId1"/>
          <a:srcRect r="16330" b="33351"/>
          <a:stretch>
            <a:fillRect/>
          </a:stretch>
        </p:blipFill>
        <p:spPr>
          <a:xfrm>
            <a:off x="1957070" y="2112010"/>
            <a:ext cx="7803515" cy="2345055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2682240" y="2992755"/>
          <a:ext cx="17538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1777365" imgH="609600" progId="Equation.DSMT4">
                  <p:embed/>
                </p:oleObj>
              </mc:Choice>
              <mc:Fallback>
                <p:oleObj name="" r:id="rId2" imgW="1777365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82240" y="2992755"/>
                        <a:ext cx="17538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2682240" y="4567555"/>
          <a:ext cx="170307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1727200" imgH="609600" progId="Equation.DSMT4">
                  <p:embed/>
                </p:oleObj>
              </mc:Choice>
              <mc:Fallback>
                <p:oleObj name="" r:id="rId4" imgW="1727200" imgH="6096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82240" y="4567555"/>
                        <a:ext cx="1703070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-13_05"/>
          <p:cNvPicPr>
            <a:picLocks noChangeAspect="1"/>
          </p:cNvPicPr>
          <p:nvPr/>
        </p:nvPicPr>
        <p:blipFill>
          <a:blip r:embed="rId1"/>
          <a:srcRect r="2267" b="43743"/>
          <a:stretch>
            <a:fillRect/>
          </a:stretch>
        </p:blipFill>
        <p:spPr>
          <a:xfrm>
            <a:off x="1842770" y="2291080"/>
            <a:ext cx="8331835" cy="138938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4081145" y="3940175"/>
          <a:ext cx="219900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2222500" imgH="609600" progId="Equation.DSMT4">
                  <p:embed/>
                </p:oleObj>
              </mc:Choice>
              <mc:Fallback>
                <p:oleObj name="" r:id="rId2" imgW="2222500" imgH="609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81145" y="3940175"/>
                        <a:ext cx="219900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WPS 演示</Application>
  <PresentationFormat>宽屏</PresentationFormat>
  <Paragraphs>38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Cambria</vt:lpstr>
      <vt:lpstr>黑体</vt:lpstr>
      <vt:lpstr>Times New Roman</vt:lpstr>
      <vt:lpstr>Arial</vt:lpstr>
      <vt:lpstr>WPS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177</cp:revision>
  <dcterms:created xsi:type="dcterms:W3CDTF">2019-06-19T02:08:00Z</dcterms:created>
  <dcterms:modified xsi:type="dcterms:W3CDTF">2025-02-09T15:21:43Z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B097111A3E29427F93253F4EF72775AB_13</vt:lpwstr>
  </property>
</Properties>
</file>