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9" r:id="rId8"/>
    <p:sldId id="28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2030095"/>
            <a:ext cx="6254750" cy="27978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297555" y="31318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i</a:t>
            </a:r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o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45330" y="3122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àn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703570" y="3122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c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132955" y="3122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u</a:t>
            </a:r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ǎ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n 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360420" y="38950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ǎ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n 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580890" y="39046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ì</a:t>
            </a:r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682615" y="38950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sh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018655" y="38950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uà</a:t>
            </a:r>
            <a:endParaRPr lang="en-US" altLang="en-US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1901825"/>
            <a:ext cx="6254750" cy="3054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919470" y="2439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575050" y="33235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像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441315" y="33007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纹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414260" y="33394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色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844800" y="4248150"/>
            <a:ext cx="25920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140" y="2440305"/>
            <a:ext cx="6595110" cy="21418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525520" y="27768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一匹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556000" y="31877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四个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908550" y="27660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妹妹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923155" y="31877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味道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309995" y="27876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波浪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322695" y="31813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被子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704455" y="27660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波纹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704455" y="31921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蚊子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3527425" y="35947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肖像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3525520" y="40157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4908550" y="35947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背景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4933950" y="4026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北京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6277610" y="35947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不舍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6292215" y="40201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合法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7696835" y="3604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求救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7675245" y="40201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足球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2663190"/>
            <a:ext cx="6254750" cy="15316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700780" y="32505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632325" y="3261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657975" y="3261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589520" y="3261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708400" y="36271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618355" y="36144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滑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635115" y="36055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578725" y="3616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壮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3070" y="2676525"/>
            <a:ext cx="6245225" cy="15043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714750" y="3589655"/>
            <a:ext cx="53632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天上的云一团一团的，像巨大的棉花糖。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3070" y="876300"/>
            <a:ext cx="6245225" cy="55060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543550" y="21285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931025" y="21367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909435" y="30422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360035" y="30422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435090" y="4168775"/>
            <a:ext cx="25781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一根又长又细的枝条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851015" y="4542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3070" y="2491740"/>
            <a:ext cx="6245225" cy="18745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2973070" y="3642995"/>
            <a:ext cx="62458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20000"/>
              </a:lnSpc>
            </a:pP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爸爸的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出色马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可能是彩色风车。随着我跑起来，风车飞快旋转，七彩的光芒让我忘记了疲劳。我兴奋地跑回了家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WPS 演示</Application>
  <PresentationFormat>宽屏</PresentationFormat>
  <Paragraphs>90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2025-02-11T08:21:57Z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DBE213C1917A4B53B031BBE1D8C276CA_13</vt:lpwstr>
  </property>
</Properties>
</file>