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19" r:id="rId3"/>
    <p:sldId id="320" r:id="rId4"/>
    <p:sldId id="321" r:id="rId5"/>
    <p:sldId id="322" r:id="rId6"/>
    <p:sldId id="323" r:id="rId7"/>
    <p:sldId id="324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78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690" y="1170940"/>
            <a:ext cx="9520555" cy="3693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368665" y="32842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8655" y="1490980"/>
            <a:ext cx="10574020" cy="257365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2111375" y="27844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3669665" y="27844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皮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5166360" y="27844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足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 flipH="1">
            <a:off x="6370320" y="278447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8131810" y="2784475"/>
            <a:ext cx="125158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7245" y="1449705"/>
            <a:ext cx="10132695" cy="3343910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2564765" y="254825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3296920" y="2548255"/>
            <a:ext cx="13944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拍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6975475" y="254825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 flipH="1">
            <a:off x="7849235" y="2548255"/>
            <a:ext cx="13569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2564765" y="376110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 flipH="1">
            <a:off x="3355975" y="3761105"/>
            <a:ext cx="12763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步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065" y="1199515"/>
            <a:ext cx="9231630" cy="4606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134235" y="3839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885565" y="38398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134235" y="4316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885565" y="431609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134235" y="4745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885565" y="4745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7306945" y="324040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 flipH="1">
            <a:off x="6838315" y="411924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脚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1335" y="785495"/>
            <a:ext cx="6628765" cy="57746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254500" y="2995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881880" y="2995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511165" y="2995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408170" y="4200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7589520" y="5610860"/>
            <a:ext cx="770890" cy="346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 flipH="1">
            <a:off x="5272405" y="5956935"/>
            <a:ext cx="5236845" cy="346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跳绳可以使我们的身体保持健康，让我们感到快乐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9" grpId="0"/>
      <p:bldP spid="9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725" y="935355"/>
            <a:ext cx="8682355" cy="5115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971800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72150" y="28162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989705" y="331152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435225" y="3835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858385" y="38354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4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5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6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7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8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69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71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72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73.xml><?xml version="1.0" encoding="utf-8"?>
<p:tagLst xmlns:p="http://schemas.openxmlformats.org/presentationml/2006/main">
  <p:tag name="KSO_WM_DIAGRAM_VIRTUALLY_FRAME" val="{&quot;height&quot;:145,&quot;left&quot;:201.95,&quot;top&quot;:192.45,&quot;width&quot;:555.9}"/>
</p:tagLst>
</file>

<file path=ppt/tags/tag74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75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76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77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78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</Words>
  <Application>WPS 演示</Application>
  <PresentationFormat>宽屏</PresentationFormat>
  <Paragraphs>63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217</cp:revision>
  <dcterms:created xsi:type="dcterms:W3CDTF">2019-06-19T02:08:00Z</dcterms:created>
  <dcterms:modified xsi:type="dcterms:W3CDTF">2025-02-13T08:32:40Z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