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34" r:id="rId3"/>
    <p:sldId id="335" r:id="rId4"/>
    <p:sldId id="33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2" userDrawn="1">
          <p15:clr>
            <a:srgbClr val="A4A3A4"/>
          </p15:clr>
        </p15:guide>
        <p15:guide id="2" pos="39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82" y="254"/>
      </p:cViewPr>
      <p:guideLst>
        <p:guide orient="horz" pos="2242"/>
        <p:guide pos="392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670" y="853440"/>
            <a:ext cx="9457055" cy="4892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5435" y="884555"/>
            <a:ext cx="9199880" cy="36728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97580" y="1749425"/>
            <a:ext cx="11696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历史悠久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76245" y="2257425"/>
            <a:ext cx="20154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制作考究，材料上乘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92515" y="1321435"/>
            <a:ext cx="4000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78830" y="1562100"/>
            <a:ext cx="3801745" cy="1093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详略得当，更加突出了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聚元号弓箭的制作技艺是传统手工艺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杰出的代表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40650" y="2655570"/>
            <a:ext cx="4000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0" y="941705"/>
            <a:ext cx="9691370" cy="41408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84350" y="4511040"/>
            <a:ext cx="104076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加强公众宣传与教育，培养年轻传承人，传承方式与现代设计结合，同时政府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提供政策扶持与资金保障，确保技艺得以延续。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</Words>
  <Application>WPS 演示</Application>
  <PresentationFormat>宽屏</PresentationFormat>
  <Paragraphs>15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等线</vt:lpstr>
      <vt:lpstr>Arial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184</cp:revision>
  <dcterms:created xsi:type="dcterms:W3CDTF">2019-06-19T02:08:00Z</dcterms:created>
  <dcterms:modified xsi:type="dcterms:W3CDTF">2025-01-22T14:08:24Z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7C45C42B68F74105A072A7B1F2521DF4_13</vt:lpwstr>
  </property>
</Properties>
</file>