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6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2"/>
        <p:guide pos="38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7_00"/>
          <p:cNvPicPr>
            <a:picLocks noChangeAspect="1"/>
          </p:cNvPicPr>
          <p:nvPr/>
        </p:nvPicPr>
        <p:blipFill>
          <a:blip r:embed="rId1"/>
          <a:srcRect r="3657"/>
          <a:stretch>
            <a:fillRect/>
          </a:stretch>
        </p:blipFill>
        <p:spPr>
          <a:xfrm>
            <a:off x="0" y="750570"/>
            <a:ext cx="5872480" cy="5791835"/>
          </a:xfrm>
          <a:prstGeom prst="rect">
            <a:avLst/>
          </a:prstGeom>
        </p:spPr>
      </p:pic>
      <p:pic>
        <p:nvPicPr>
          <p:cNvPr id="3" name="图片 2" descr="5-7_01"/>
          <p:cNvPicPr>
            <a:picLocks noChangeAspect="1"/>
          </p:cNvPicPr>
          <p:nvPr/>
        </p:nvPicPr>
        <p:blipFill>
          <a:blip r:embed="rId2"/>
          <a:srcRect r="9806"/>
          <a:stretch>
            <a:fillRect/>
          </a:stretch>
        </p:blipFill>
        <p:spPr>
          <a:xfrm>
            <a:off x="5872480" y="903605"/>
            <a:ext cx="6262370" cy="53955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09535" y="1163955"/>
            <a:ext cx="14325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太空垃圾的数量多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67975" y="1163955"/>
            <a:ext cx="14325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太空垃圾的来源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00235" y="1487170"/>
            <a:ext cx="3505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79150" y="1477645"/>
            <a:ext cx="10591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惠普尔护盾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19845" y="1753235"/>
            <a:ext cx="22091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是怎样防御太空垃圾的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37245" y="2028825"/>
            <a:ext cx="3505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60355" y="2042795"/>
            <a:ext cx="6477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举例子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74400" y="2038350"/>
            <a:ext cx="6667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列数字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67905" y="2318385"/>
            <a:ext cx="30994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卫星发射有可能制造更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多的太空垃圾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609705" y="4290060"/>
            <a:ext cx="3505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19230" y="4584700"/>
            <a:ext cx="3505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609705" y="4891405"/>
            <a:ext cx="3505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609705" y="5166995"/>
            <a:ext cx="3505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77940" y="5890895"/>
            <a:ext cx="5592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示例：设计制作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太空垃圾回收机器人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”,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能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自主导航、智能识别垃圾，用激光切割后捕捉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回收，运回地球或太空站处理。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WPS 演示</Application>
  <PresentationFormat>宽屏</PresentationFormat>
  <Paragraphs>28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187</cp:revision>
  <dcterms:created xsi:type="dcterms:W3CDTF">2019-06-19T02:08:00Z</dcterms:created>
  <dcterms:modified xsi:type="dcterms:W3CDTF">2025-02-09T08:50:14Z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