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3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9" userDrawn="1">
          <p15:clr>
            <a:srgbClr val="A4A3A4"/>
          </p15:clr>
        </p15:guide>
        <p15:guide id="2" pos="37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09"/>
        <p:guide pos="377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" y="1257300"/>
            <a:ext cx="6754495" cy="4493260"/>
          </a:xfrm>
          <a:prstGeom prst="rect">
            <a:avLst/>
          </a:prstGeom>
        </p:spPr>
      </p:pic>
      <p:pic>
        <p:nvPicPr>
          <p:cNvPr id="3" name="图片 2" descr="1-3_01"/>
          <p:cNvPicPr>
            <a:picLocks noChangeAspect="1"/>
          </p:cNvPicPr>
          <p:nvPr/>
        </p:nvPicPr>
        <p:blipFill>
          <a:blip r:embed="rId2"/>
          <a:srcRect r="16935"/>
          <a:stretch>
            <a:fillRect/>
          </a:stretch>
        </p:blipFill>
        <p:spPr>
          <a:xfrm>
            <a:off x="5991860" y="1183640"/>
            <a:ext cx="5628005" cy="46958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8134350" y="1099185"/>
            <a:ext cx="196659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②③④⑥</a:t>
            </a:r>
            <a:endParaRPr lang="en-US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388735" y="26771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756525" y="26828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9119235" y="26727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10471785" y="26828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492105" y="33178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10291445" y="38817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169525" y="44196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6482080" y="5287010"/>
            <a:ext cx="558736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看到耀眼的太阳，美丽的小花，欢快的小鸟，还有各种各样的树木。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</Words>
  <Application>WPS 演示</Application>
  <PresentationFormat>宽屏</PresentationFormat>
  <Paragraphs>18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2025-02-11T01:08:35Z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870362DF0F07473DBA553973E303FA04_13</vt:lpwstr>
  </property>
</Properties>
</file>