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4" r:id="rId4"/>
    <p:sldId id="285" r:id="rId5"/>
    <p:sldId id="286" r:id="rId6"/>
    <p:sldId id="289" r:id="rId7"/>
    <p:sldId id="290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7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5"/>
        <p:guide pos="378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0.tiff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890" y="1997710"/>
            <a:ext cx="6332220" cy="286194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flipH="1">
            <a:off x="7055485" y="33864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069590" y="37484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930390" y="40532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173730" y="43611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890" y="1929130"/>
            <a:ext cx="6332220" cy="29991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4628515" y="24771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慢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178550" y="2412365"/>
            <a:ext cx="135064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遇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776845" y="24015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兔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子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910830" y="33210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安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782695" y="42183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两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根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890" y="2580640"/>
            <a:ext cx="6332220" cy="16960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3626485" y="33966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446395" y="33966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266305" y="33858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⑤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617595" y="37598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467985" y="37598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⑥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264400" y="37598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890" y="2158365"/>
            <a:ext cx="6332220" cy="1202690"/>
          </a:xfrm>
          <a:prstGeom prst="rect">
            <a:avLst/>
          </a:prstGeom>
        </p:spPr>
      </p:pic>
      <p:pic>
        <p:nvPicPr>
          <p:cNvPr id="3" name="图片 2" descr="7-1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065" y="3436620"/>
            <a:ext cx="6217920" cy="8045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6450965" y="28562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055995" y="33610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052820" y="37242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7040" y="2343150"/>
            <a:ext cx="6217920" cy="21717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4977130" y="28809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灯笼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725285" y="2867660"/>
            <a:ext cx="135826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挂在树上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186555" y="3932555"/>
            <a:ext cx="213677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明天天晴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563360" y="3921760"/>
            <a:ext cx="212598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能去秋游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" y="1964055"/>
            <a:ext cx="6075680" cy="2971800"/>
          </a:xfrm>
          <a:prstGeom prst="rect">
            <a:avLst/>
          </a:prstGeom>
        </p:spPr>
      </p:pic>
      <p:pic>
        <p:nvPicPr>
          <p:cNvPr id="3" name="图片 2" descr="7-1-1_03"/>
          <p:cNvPicPr>
            <a:picLocks noChangeAspect="1"/>
          </p:cNvPicPr>
          <p:nvPr/>
        </p:nvPicPr>
        <p:blipFill>
          <a:blip r:embed="rId2"/>
          <a:srcRect l="2431"/>
          <a:stretch>
            <a:fillRect/>
          </a:stretch>
        </p:blipFill>
        <p:spPr>
          <a:xfrm>
            <a:off x="6012815" y="1943100"/>
            <a:ext cx="6066790" cy="33375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8468995" y="24555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小虫子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142605" y="27406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跳舞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10920730" y="24663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头痛</a:t>
            </a:r>
            <a:endParaRPr lang="en-US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10765155" y="27406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心烦</a:t>
            </a:r>
            <a:endParaRPr lang="en-US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8055610" y="30575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虫子</a:t>
            </a:r>
            <a:endParaRPr lang="en-US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7936865" y="33426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大耳朵</a:t>
            </a:r>
            <a:endParaRPr lang="en-US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10209530" y="37280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</Words>
  <Application>WPS 演示</Application>
  <PresentationFormat>宽屏</PresentationFormat>
  <Paragraphs>58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2025-02-14T02:38:35Z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13B2FE811C114AF9AF1276E615291091_13</vt:lpwstr>
  </property>
</Properties>
</file>