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4" r:id="rId3"/>
    <p:sldId id="368" r:id="rId4"/>
    <p:sldId id="369" r:id="rId5"/>
    <p:sldId id="370" r:id="rId6"/>
    <p:sldId id="36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250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4680" y="863600"/>
            <a:ext cx="8219440" cy="2565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38110" y="2409190"/>
            <a:ext cx="1146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皱皱巴巴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7655" y="2729865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静止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8220" y="2720340"/>
            <a:ext cx="897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荧光屏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7180" y="3050540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922020"/>
            <a:ext cx="8223885" cy="3240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73185" y="1504315"/>
            <a:ext cx="1136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聚精会神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69400" y="217424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憎恨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9400" y="254254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傲慢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6765" y="314579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7335" y="314579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0880" y="347599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4295" y="3475990"/>
            <a:ext cx="782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0540" y="1009650"/>
            <a:ext cx="8860790" cy="1755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24175" y="1651635"/>
            <a:ext cx="6375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玛琪急忙说：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我很想知道那些有趣的学校是怎么回事。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4175" y="2322195"/>
            <a:ext cx="2219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脑子里想着学校。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0" y="912495"/>
            <a:ext cx="8454390" cy="2169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71135" y="1604010"/>
            <a:ext cx="1164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纸质课本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3720" y="1972310"/>
            <a:ext cx="1164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机器老师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4540" y="2340610"/>
            <a:ext cx="858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家里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6080" y="2675255"/>
            <a:ext cx="1164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同龄人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5665" y="861060"/>
            <a:ext cx="8499475" cy="2062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48125" y="1123315"/>
            <a:ext cx="1127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科幻小说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6215" y="1123315"/>
            <a:ext cx="2181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一本古老的纸质书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1685" y="2167255"/>
            <a:ext cx="744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6870" y="2167255"/>
            <a:ext cx="744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3350" y="2167255"/>
            <a:ext cx="148971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学校的讨厌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1010" y="2516505"/>
            <a:ext cx="2435860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对书中学校的向往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190</cp:revision>
  <dcterms:created xsi:type="dcterms:W3CDTF">2019-06-19T02:08:00Z</dcterms:created>
  <dcterms:modified xsi:type="dcterms:W3CDTF">2025-02-08T06:13:15Z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