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9" r:id="rId3"/>
    <p:sldId id="314" r:id="rId5"/>
    <p:sldId id="313" r:id="rId6"/>
    <p:sldId id="312" r:id="rId7"/>
    <p:sldId id="319" r:id="rId8"/>
    <p:sldId id="318" r:id="rId9"/>
    <p:sldId id="311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5560" y="1576070"/>
            <a:ext cx="6765925" cy="3705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34130" y="4882515"/>
            <a:ext cx="161290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一千五百零六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79240" y="4483735"/>
            <a:ext cx="75819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0" y="4483735"/>
            <a:ext cx="84137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67400" y="4882515"/>
            <a:ext cx="18999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一千四百三十二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87690" y="4483735"/>
            <a:ext cx="74422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62570" y="4882515"/>
            <a:ext cx="151765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五百六十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315" y="1812290"/>
            <a:ext cx="6734175" cy="33667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04685" y="1812290"/>
            <a:ext cx="1229360" cy="4902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二千二百六十八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7510" y="2230755"/>
            <a:ext cx="45402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2130" y="2230755"/>
            <a:ext cx="45402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9125" y="3049270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0025" y="3049270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6699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32065" y="3049270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6701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16905" y="3486150"/>
            <a:ext cx="49022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28305" y="3907155"/>
            <a:ext cx="701040" cy="281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9700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68875" y="4280535"/>
            <a:ext cx="748030" cy="3130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05115" y="4280535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59125" y="4728210"/>
            <a:ext cx="70104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9700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13_02"/>
          <p:cNvPicPr>
            <a:picLocks noChangeAspect="1"/>
          </p:cNvPicPr>
          <p:nvPr/>
        </p:nvPicPr>
        <p:blipFill>
          <a:blip r:embed="rId1"/>
          <a:srcRect r="4083"/>
          <a:stretch>
            <a:fillRect/>
          </a:stretch>
        </p:blipFill>
        <p:spPr>
          <a:xfrm>
            <a:off x="2580640" y="2000250"/>
            <a:ext cx="6858000" cy="31451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665845" y="2388235"/>
            <a:ext cx="51054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87870" y="3244215"/>
            <a:ext cx="510540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4163060"/>
            <a:ext cx="51054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3-1_00"/>
          <p:cNvPicPr>
            <a:picLocks noChangeAspect="1"/>
          </p:cNvPicPr>
          <p:nvPr/>
        </p:nvPicPr>
        <p:blipFill>
          <a:blip r:embed="rId1"/>
          <a:srcRect r="9922"/>
          <a:stretch>
            <a:fillRect/>
          </a:stretch>
        </p:blipFill>
        <p:spPr>
          <a:xfrm>
            <a:off x="2602230" y="2599055"/>
            <a:ext cx="6455410" cy="16592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30980" y="3039745"/>
            <a:ext cx="60579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05220" y="3049270"/>
            <a:ext cx="59626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29675" y="3039745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84015" y="3419475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73190" y="3419475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7300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01100" y="3429000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47210" y="3808730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74155" y="3818255"/>
            <a:ext cx="70104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01100" y="3818255"/>
            <a:ext cx="70104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6210" y="2032000"/>
            <a:ext cx="6626860" cy="29286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57600" y="4504690"/>
            <a:ext cx="9493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猫头鹰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35245" y="4504690"/>
            <a:ext cx="72898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青蛙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87640" y="4504690"/>
            <a:ext cx="73977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蜻蜓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13-1_02"/>
          <p:cNvPicPr>
            <a:picLocks noChangeAspect="1"/>
          </p:cNvPicPr>
          <p:nvPr/>
        </p:nvPicPr>
        <p:blipFill>
          <a:blip r:embed="rId1"/>
          <a:srcRect r="3794"/>
          <a:stretch>
            <a:fillRect/>
          </a:stretch>
        </p:blipFill>
        <p:spPr>
          <a:xfrm>
            <a:off x="2480310" y="2239645"/>
            <a:ext cx="6847840" cy="25317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95600" y="3938270"/>
            <a:ext cx="3815715" cy="1534795"/>
          </a:xfrm>
          <a:prstGeom prst="rect">
            <a:avLst/>
          </a:prstGeom>
        </p:spPr>
        <p:txBody>
          <a:bodyPr wrap="square">
            <a:spAutoFit/>
          </a:bodyPr>
          <a:p>
            <a:pPr marL="144780" indent="-132715" algn="l" defTabSz="266700" eaLnBrk="0" fontAlgn="base">
              <a:lnSpc>
                <a:spcPct val="137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唐唐：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4123(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44780" indent="-132715" algn="l" defTabSz="266700" eaLnBrk="0" fontAlgn="base">
              <a:lnSpc>
                <a:spcPct val="137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欢欢：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5032(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44780" indent="-132715" algn="l" defTabSz="266700" eaLnBrk="0" fontAlgn="base">
              <a:lnSpc>
                <a:spcPct val="137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5032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4123   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欢欢得分更高。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13-1_03"/>
          <p:cNvPicPr>
            <a:picLocks noChangeAspect="1"/>
          </p:cNvPicPr>
          <p:nvPr/>
        </p:nvPicPr>
        <p:blipFill>
          <a:blip r:embed="rId1"/>
          <a:srcRect l="1786" r="426" b="21385"/>
          <a:stretch>
            <a:fillRect/>
          </a:stretch>
        </p:blipFill>
        <p:spPr>
          <a:xfrm>
            <a:off x="2425700" y="1874520"/>
            <a:ext cx="7079615" cy="2827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29585" y="3104515"/>
            <a:ext cx="3288030" cy="678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600   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8170" y="4871085"/>
            <a:ext cx="5089525" cy="715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390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600     306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一、四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年级同一场次，二、三年级同一场次。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</Words>
  <Application>WPS 演示</Application>
  <PresentationFormat>宽屏</PresentationFormat>
  <Paragraphs>74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2025-02-17T15:33:41Z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C833405F46834ACCA368549C6D4C1C23_13</vt:lpwstr>
  </property>
</Properties>
</file>