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3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0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rcRect r="2484" b="24032"/>
          <a:stretch>
            <a:fillRect/>
          </a:stretch>
        </p:blipFill>
        <p:spPr>
          <a:xfrm>
            <a:off x="2087880" y="2004060"/>
            <a:ext cx="7708265" cy="2467610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3573780" y="3720465"/>
          <a:ext cx="46609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508000" imgH="609600" progId="Equation.DSMT4">
                  <p:embed/>
                </p:oleObj>
              </mc:Choice>
              <mc:Fallback>
                <p:oleObj name="" r:id="rId2" imgW="5080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73780" y="3720465"/>
                        <a:ext cx="46609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6280150" y="3720465"/>
          <a:ext cx="3683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393700" imgH="609600" progId="Equation.DSMT4">
                  <p:embed/>
                </p:oleObj>
              </mc:Choice>
              <mc:Fallback>
                <p:oleObj name="" r:id="rId4" imgW="3937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80150" y="3720465"/>
                        <a:ext cx="3683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792845" y="3822065"/>
            <a:ext cx="60515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3435" y="2566670"/>
            <a:ext cx="7802880" cy="152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074670" y="304927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749925" y="304927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671560" y="3049270"/>
            <a:ext cx="36576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017520" y="3584575"/>
            <a:ext cx="38544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950585" y="3584575"/>
            <a:ext cx="30988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961755" y="3584575"/>
            <a:ext cx="46101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rcRect r="32365"/>
          <a:stretch>
            <a:fillRect/>
          </a:stretch>
        </p:blipFill>
        <p:spPr>
          <a:xfrm>
            <a:off x="3357245" y="2541270"/>
            <a:ext cx="5354955" cy="148653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816600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04800" imgH="609600" progId="Equation.DSMT4">
                  <p:embed/>
                </p:oleObj>
              </mc:Choice>
              <mc:Fallback>
                <p:oleObj name="" r:id="rId2" imgW="304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16600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396480" y="2846070"/>
          <a:ext cx="17653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96480" y="2846070"/>
                        <a:ext cx="17653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708015" y="3542665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460" y="1728470"/>
            <a:ext cx="7394575" cy="357441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973705" y="4567555"/>
          <a:ext cx="17792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803400" imgH="609600" progId="Equation.DSMT4">
                  <p:embed/>
                </p:oleObj>
              </mc:Choice>
              <mc:Fallback>
                <p:oleObj name="" r:id="rId2" imgW="18034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73705" y="4567555"/>
                        <a:ext cx="17792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852285" y="4567555"/>
          <a:ext cx="9150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939800" imgH="609600" progId="Equation.DSMT4">
                  <p:embed/>
                </p:oleObj>
              </mc:Choice>
              <mc:Fallback>
                <p:oleObj name="" r:id="rId4" imgW="9398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2285" y="4567555"/>
                        <a:ext cx="9150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2078355"/>
            <a:ext cx="8653145" cy="184848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478405" y="3141980"/>
            <a:ext cx="30988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352165" y="314198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185285" y="314198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781165" y="314198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623810" y="3141980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466455" y="3141980"/>
            <a:ext cx="48196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4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5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6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7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8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9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1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2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3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4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5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6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Cambria</vt:lpstr>
      <vt:lpstr>黑体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2025-02-09T20:33:30Z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47A6A6BE5DF5406A9AD3E36820097534_13</vt:lpwstr>
  </property>
</Properties>
</file>