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8" r:id="rId3"/>
    <p:sldId id="329" r:id="rId4"/>
    <p:sldId id="330" r:id="rId5"/>
    <p:sldId id="331" r:id="rId6"/>
    <p:sldId id="332" r:id="rId7"/>
    <p:sldId id="333" r:id="rId8"/>
    <p:sldId id="33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9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065" y="995680"/>
            <a:ext cx="8697595" cy="4866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825230" y="29140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6645" y="1797685"/>
            <a:ext cx="10182225" cy="2338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041015" y="323469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64100" y="3234690"/>
            <a:ext cx="123190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346190" y="323469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走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748270" y="323469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0420" y="1632585"/>
            <a:ext cx="1017651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9280" y="2538730"/>
            <a:ext cx="630555" cy="779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135630" y="253873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3315" y="2538730"/>
            <a:ext cx="676275" cy="6324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864225" y="2538730"/>
            <a:ext cx="168656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双人旁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5795" y="2454275"/>
            <a:ext cx="497840" cy="7169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8995410" y="2538730"/>
            <a:ext cx="168656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足字旁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6590" y="1234440"/>
            <a:ext cx="8475980" cy="434594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 flipH="1">
            <a:off x="5392420" y="230251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6039485" y="2302510"/>
            <a:ext cx="15246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说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6166485" y="3578860"/>
            <a:ext cx="109982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小河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 flipH="1">
            <a:off x="5392420" y="357886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 flipH="1">
            <a:off x="5392420" y="485521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让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 flipH="1">
            <a:off x="6166485" y="4855210"/>
            <a:ext cx="109982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让开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1407795"/>
            <a:ext cx="10623550" cy="32397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501265" y="4034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829810" y="40347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58355" y="4095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591040" y="4095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462405"/>
            <a:ext cx="10195560" cy="37153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157095" y="3636645"/>
            <a:ext cx="561721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小鸭子飞快地游到小公鸡身边。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072005" y="4648835"/>
            <a:ext cx="561721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小辰在教室里认真地看书。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7115" y="846455"/>
            <a:ext cx="7113905" cy="5627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320540" y="3949700"/>
            <a:ext cx="45085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617210" y="3949700"/>
            <a:ext cx="95758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小鸭子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17360" y="3949700"/>
            <a:ext cx="1045845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小鸭子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98215" y="4993005"/>
            <a:ext cx="95758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摆摆手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985385" y="4993005"/>
            <a:ext cx="299720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不客气，我们是好朋友呀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898140" y="55403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4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5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6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7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8.xml><?xml version="1.0" encoding="utf-8"?>
<p:tagLst xmlns:p="http://schemas.openxmlformats.org/presentationml/2006/main">
  <p:tag name="KSO_WM_DIAGRAM_VIRTUALLY_FRAME" val="{&quot;height&quot;:246.05,&quot;left&quot;:424.6,&quot;top&quot;:181.3,&quot;width&quot;:171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WPS 演示</Application>
  <PresentationFormat>宽屏</PresentationFormat>
  <Paragraphs>55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207</cp:revision>
  <dcterms:created xsi:type="dcterms:W3CDTF">2019-06-19T02:08:00Z</dcterms:created>
  <dcterms:modified xsi:type="dcterms:W3CDTF">2025-02-13T07:48:47Z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