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wmf" ContentType="image/x-w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6" r:id="rId3"/>
    <p:sldId id="295" r:id="rId4"/>
    <p:sldId id="294" r:id="rId5"/>
    <p:sldId id="293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3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9" Type="http://schemas.openxmlformats.org/officeDocument/2006/relationships/image" Target="../media/image16.wmf"/><Relationship Id="rId8" Type="http://schemas.openxmlformats.org/officeDocument/2006/relationships/image" Target="../media/image15.wmf"/><Relationship Id="rId7" Type="http://schemas.openxmlformats.org/officeDocument/2006/relationships/image" Target="../media/image14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2" Type="http://schemas.openxmlformats.org/officeDocument/2006/relationships/image" Target="../media/image19.wmf"/><Relationship Id="rId11" Type="http://schemas.openxmlformats.org/officeDocument/2006/relationships/image" Target="../media/image18.wmf"/><Relationship Id="rId10" Type="http://schemas.openxmlformats.org/officeDocument/2006/relationships/image" Target="../media/image17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6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4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wmf"/><Relationship Id="rId8" Type="http://schemas.openxmlformats.org/officeDocument/2006/relationships/oleObject" Target="../embeddings/oleObject7.bin"/><Relationship Id="rId7" Type="http://schemas.openxmlformats.org/officeDocument/2006/relationships/image" Target="../media/image10.wmf"/><Relationship Id="rId6" Type="http://schemas.openxmlformats.org/officeDocument/2006/relationships/oleObject" Target="../embeddings/oleObject6.bin"/><Relationship Id="rId5" Type="http://schemas.openxmlformats.org/officeDocument/2006/relationships/image" Target="../media/image9.wmf"/><Relationship Id="rId4" Type="http://schemas.openxmlformats.org/officeDocument/2006/relationships/oleObject" Target="../embeddings/oleObject5.bin"/><Relationship Id="rId3" Type="http://schemas.openxmlformats.org/officeDocument/2006/relationships/image" Target="../media/image8.wmf"/><Relationship Id="rId27" Type="http://schemas.openxmlformats.org/officeDocument/2006/relationships/vmlDrawing" Target="../drawings/vmlDrawing2.vml"/><Relationship Id="rId26" Type="http://schemas.openxmlformats.org/officeDocument/2006/relationships/slideLayout" Target="../slideLayouts/slideLayout7.xml"/><Relationship Id="rId25" Type="http://schemas.openxmlformats.org/officeDocument/2006/relationships/image" Target="../media/image19.wmf"/><Relationship Id="rId24" Type="http://schemas.openxmlformats.org/officeDocument/2006/relationships/oleObject" Target="../embeddings/oleObject15.bin"/><Relationship Id="rId23" Type="http://schemas.openxmlformats.org/officeDocument/2006/relationships/image" Target="../media/image18.wmf"/><Relationship Id="rId22" Type="http://schemas.openxmlformats.org/officeDocument/2006/relationships/oleObject" Target="../embeddings/oleObject14.bin"/><Relationship Id="rId21" Type="http://schemas.openxmlformats.org/officeDocument/2006/relationships/image" Target="../media/image17.wmf"/><Relationship Id="rId20" Type="http://schemas.openxmlformats.org/officeDocument/2006/relationships/oleObject" Target="../embeddings/oleObject13.bin"/><Relationship Id="rId2" Type="http://schemas.openxmlformats.org/officeDocument/2006/relationships/oleObject" Target="../embeddings/oleObject4.bin"/><Relationship Id="rId19" Type="http://schemas.openxmlformats.org/officeDocument/2006/relationships/image" Target="../media/image16.wmf"/><Relationship Id="rId18" Type="http://schemas.openxmlformats.org/officeDocument/2006/relationships/oleObject" Target="../embeddings/oleObject12.bin"/><Relationship Id="rId17" Type="http://schemas.openxmlformats.org/officeDocument/2006/relationships/image" Target="../media/image15.wmf"/><Relationship Id="rId16" Type="http://schemas.openxmlformats.org/officeDocument/2006/relationships/oleObject" Target="../embeddings/oleObject11.bin"/><Relationship Id="rId15" Type="http://schemas.openxmlformats.org/officeDocument/2006/relationships/image" Target="../media/image14.wmf"/><Relationship Id="rId14" Type="http://schemas.openxmlformats.org/officeDocument/2006/relationships/oleObject" Target="../embeddings/oleObject10.bin"/><Relationship Id="rId13" Type="http://schemas.openxmlformats.org/officeDocument/2006/relationships/image" Target="../media/image13.wmf"/><Relationship Id="rId12" Type="http://schemas.openxmlformats.org/officeDocument/2006/relationships/oleObject" Target="../embeddings/oleObject9.bin"/><Relationship Id="rId11" Type="http://schemas.openxmlformats.org/officeDocument/2006/relationships/image" Target="../media/image12.wmf"/><Relationship Id="rId10" Type="http://schemas.openxmlformats.org/officeDocument/2006/relationships/oleObject" Target="../embeddings/oleObject8.bin"/><Relationship Id="rId1" Type="http://schemas.openxmlformats.org/officeDocument/2006/relationships/image" Target="../media/image7.tiff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2.wmf"/><Relationship Id="rId4" Type="http://schemas.openxmlformats.org/officeDocument/2006/relationships/oleObject" Target="../embeddings/oleObject17.bin"/><Relationship Id="rId3" Type="http://schemas.openxmlformats.org/officeDocument/2006/relationships/image" Target="../media/image21.wmf"/><Relationship Id="rId2" Type="http://schemas.openxmlformats.org/officeDocument/2006/relationships/oleObject" Target="../embeddings/oleObject16.bin"/><Relationship Id="rId1" Type="http://schemas.openxmlformats.org/officeDocument/2006/relationships/image" Target="../media/image20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4_00"/>
          <p:cNvPicPr>
            <a:picLocks noChangeAspect="1"/>
          </p:cNvPicPr>
          <p:nvPr/>
        </p:nvPicPr>
        <p:blipFill>
          <a:blip r:embed="rId1"/>
          <a:srcRect r="2441" b="20600"/>
          <a:stretch>
            <a:fillRect/>
          </a:stretch>
        </p:blipFill>
        <p:spPr>
          <a:xfrm>
            <a:off x="2403475" y="1920240"/>
            <a:ext cx="7146290" cy="2186940"/>
          </a:xfrm>
          <a:prstGeom prst="rect">
            <a:avLst/>
          </a:prstGeom>
        </p:spPr>
      </p:pic>
      <p:graphicFrame>
        <p:nvGraphicFramePr>
          <p:cNvPr id="6" name="对象 5"/>
          <p:cNvGraphicFramePr/>
          <p:nvPr/>
        </p:nvGraphicFramePr>
        <p:xfrm>
          <a:off x="2869565" y="4107180"/>
          <a:ext cx="5715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2" imgW="596900" imgH="609600" progId="Equation.DSMT4">
                  <p:embed/>
                </p:oleObj>
              </mc:Choice>
              <mc:Fallback>
                <p:oleObj name="" r:id="rId2" imgW="596900" imgH="609600" progId="Equation.DSMT4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869565" y="4107180"/>
                        <a:ext cx="5715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/>
          <p:nvPr/>
        </p:nvGraphicFramePr>
        <p:xfrm>
          <a:off x="5509895" y="4107180"/>
          <a:ext cx="711835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4" imgW="736600" imgH="609600" progId="Equation.DSMT4">
                  <p:embed/>
                </p:oleObj>
              </mc:Choice>
              <mc:Fallback>
                <p:oleObj name="" r:id="rId4" imgW="736600" imgH="609600" progId="Equation.DSMT4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09895" y="4107180"/>
                        <a:ext cx="711835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/>
          <p:nvPr/>
        </p:nvGraphicFramePr>
        <p:xfrm>
          <a:off x="8143240" y="4107180"/>
          <a:ext cx="559435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6" imgW="584200" imgH="609600" progId="Equation.DSMT4">
                  <p:embed/>
                </p:oleObj>
              </mc:Choice>
              <mc:Fallback>
                <p:oleObj name="" r:id="rId6" imgW="584200" imgH="609600" progId="Equation.DSMT4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143240" y="4107180"/>
                        <a:ext cx="559435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8520" y="1845945"/>
            <a:ext cx="7647940" cy="3297555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3175635" y="2141220"/>
          <a:ext cx="304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2" imgW="330200" imgH="609600" progId="Equation.DSMT4">
                  <p:embed/>
                </p:oleObj>
              </mc:Choice>
              <mc:Fallback>
                <p:oleObj name="" r:id="rId2" imgW="330200" imgH="609600" progId="Equation.DSMT4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175635" y="2141220"/>
                        <a:ext cx="304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/>
          <p:nvPr/>
        </p:nvGraphicFramePr>
        <p:xfrm>
          <a:off x="5014595" y="2141220"/>
          <a:ext cx="304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4" imgW="330200" imgH="609600" progId="Equation.DSMT4">
                  <p:embed/>
                </p:oleObj>
              </mc:Choice>
              <mc:Fallback>
                <p:oleObj name="" r:id="rId4" imgW="330200" imgH="609600" progId="Equation.DSMT4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14595" y="2141220"/>
                        <a:ext cx="304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/>
          <p:nvPr/>
        </p:nvGraphicFramePr>
        <p:xfrm>
          <a:off x="6931660" y="2153920"/>
          <a:ext cx="281940" cy="557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6" imgW="304800" imgH="582930" progId="Equation.DSMT4">
                  <p:embed/>
                </p:oleObj>
              </mc:Choice>
              <mc:Fallback>
                <p:oleObj name="" r:id="rId6" imgW="304800" imgH="58293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931660" y="2153920"/>
                        <a:ext cx="281940" cy="557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/>
          <p:nvPr/>
        </p:nvGraphicFramePr>
        <p:xfrm>
          <a:off x="8825865" y="2141220"/>
          <a:ext cx="304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8" imgW="330200" imgH="609600" progId="Equation.DSMT4">
                  <p:embed/>
                </p:oleObj>
              </mc:Choice>
              <mc:Fallback>
                <p:oleObj name="" r:id="rId8" imgW="330200" imgH="609600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825865" y="2141220"/>
                        <a:ext cx="304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/>
          <p:nvPr/>
        </p:nvGraphicFramePr>
        <p:xfrm>
          <a:off x="3175635" y="2724150"/>
          <a:ext cx="304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10" imgW="330200" imgH="609600" progId="Equation.DSMT4">
                  <p:embed/>
                </p:oleObj>
              </mc:Choice>
              <mc:Fallback>
                <p:oleObj name="" r:id="rId10" imgW="330200" imgH="609600" progId="Equation.DSMT4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175635" y="2724150"/>
                        <a:ext cx="304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/>
          <p:nvPr/>
        </p:nvGraphicFramePr>
        <p:xfrm>
          <a:off x="5014595" y="2724150"/>
          <a:ext cx="304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12" imgW="330200" imgH="609600" progId="Equation.DSMT4">
                  <p:embed/>
                </p:oleObj>
              </mc:Choice>
              <mc:Fallback>
                <p:oleObj name="" r:id="rId12" imgW="330200" imgH="609600" progId="Equation.DSMT4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014595" y="2724150"/>
                        <a:ext cx="304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/>
          <p:nvPr/>
        </p:nvGraphicFramePr>
        <p:xfrm>
          <a:off x="6872605" y="2724150"/>
          <a:ext cx="304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4" imgW="330200" imgH="609600" progId="Equation.DSMT4">
                  <p:embed/>
                </p:oleObj>
              </mc:Choice>
              <mc:Fallback>
                <p:oleObj name="" r:id="rId14" imgW="330200" imgH="609600" progId="Equation.DSMT4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872605" y="2724150"/>
                        <a:ext cx="304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/>
          <p:nvPr/>
        </p:nvGraphicFramePr>
        <p:xfrm>
          <a:off x="8825865" y="2724150"/>
          <a:ext cx="304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16" imgW="330200" imgH="609600" progId="Equation.DSMT4">
                  <p:embed/>
                </p:oleObj>
              </mc:Choice>
              <mc:Fallback>
                <p:oleObj name="" r:id="rId16" imgW="330200" imgH="6096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825865" y="2724150"/>
                        <a:ext cx="304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文本框 18"/>
          <p:cNvSpPr txBox="1"/>
          <p:nvPr/>
        </p:nvSpPr>
        <p:spPr>
          <a:xfrm>
            <a:off x="3874770" y="3666490"/>
            <a:ext cx="459740" cy="4781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积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821295" y="3666490"/>
            <a:ext cx="826135" cy="4781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分子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graphicFrame>
        <p:nvGraphicFramePr>
          <p:cNvPr id="21" name="对象 20"/>
          <p:cNvGraphicFramePr/>
          <p:nvPr/>
        </p:nvGraphicFramePr>
        <p:xfrm>
          <a:off x="3175635" y="4560570"/>
          <a:ext cx="304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18" imgW="330200" imgH="609600" progId="Equation.DSMT4">
                  <p:embed/>
                </p:oleObj>
              </mc:Choice>
              <mc:Fallback>
                <p:oleObj name="" r:id="rId18" imgW="330200" imgH="609600" progId="Equation.DSMT4">
                  <p:embed/>
                  <p:pic>
                    <p:nvPicPr>
                      <p:cNvPr id="0" name="图片 2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175635" y="4560570"/>
                        <a:ext cx="304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/>
          <p:cNvGraphicFramePr/>
          <p:nvPr/>
        </p:nvGraphicFramePr>
        <p:xfrm>
          <a:off x="5014595" y="4560570"/>
          <a:ext cx="304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" name="" r:id="rId20" imgW="330200" imgH="609600" progId="Equation.DSMT4">
                  <p:embed/>
                </p:oleObj>
              </mc:Choice>
              <mc:Fallback>
                <p:oleObj name="" r:id="rId20" imgW="330200" imgH="609600" progId="Equation.DSMT4">
                  <p:embed/>
                  <p:pic>
                    <p:nvPicPr>
                      <p:cNvPr id="0" name="图片 2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014595" y="4560570"/>
                        <a:ext cx="304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24"/>
          <p:cNvGraphicFramePr/>
          <p:nvPr/>
        </p:nvGraphicFramePr>
        <p:xfrm>
          <a:off x="6853555" y="4560570"/>
          <a:ext cx="2794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" name="" r:id="rId22" imgW="304800" imgH="609600" progId="Equation.DSMT4">
                  <p:embed/>
                </p:oleObj>
              </mc:Choice>
              <mc:Fallback>
                <p:oleObj name="" r:id="rId22" imgW="304800" imgH="609600" progId="Equation.DSMT4">
                  <p:embed/>
                  <p:pic>
                    <p:nvPicPr>
                      <p:cNvPr id="0" name="图片 2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853555" y="4560570"/>
                        <a:ext cx="2794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26"/>
          <p:cNvGraphicFramePr/>
          <p:nvPr/>
        </p:nvGraphicFramePr>
        <p:xfrm>
          <a:off x="8825865" y="4560570"/>
          <a:ext cx="304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" name="" r:id="rId24" imgW="330200" imgH="609600" progId="Equation.DSMT4">
                  <p:embed/>
                </p:oleObj>
              </mc:Choice>
              <mc:Fallback>
                <p:oleObj name="" r:id="rId24" imgW="330200" imgH="609600" progId="Equation.DSMT4">
                  <p:embed/>
                  <p:pic>
                    <p:nvPicPr>
                      <p:cNvPr id="0" name="图片 2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825865" y="4560570"/>
                        <a:ext cx="304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0" grpId="0"/>
      <p:bldP spid="2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6-4_02"/>
          <p:cNvPicPr>
            <a:picLocks noChangeAspect="1"/>
          </p:cNvPicPr>
          <p:nvPr/>
        </p:nvPicPr>
        <p:blipFill>
          <a:blip r:embed="rId1"/>
          <a:srcRect r="7901" b="18710"/>
          <a:stretch>
            <a:fillRect/>
          </a:stretch>
        </p:blipFill>
        <p:spPr>
          <a:xfrm>
            <a:off x="2317115" y="1626870"/>
            <a:ext cx="7366000" cy="2720340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2953385" y="3429000"/>
          <a:ext cx="222377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" imgW="2247900" imgH="609600" progId="Equation.DSMT4">
                  <p:embed/>
                </p:oleObj>
              </mc:Choice>
              <mc:Fallback>
                <p:oleObj name="" r:id="rId2" imgW="2247900" imgH="6096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953385" y="3429000"/>
                        <a:ext cx="222377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/>
          <p:nvPr/>
        </p:nvGraphicFramePr>
        <p:xfrm>
          <a:off x="2953385" y="4347210"/>
          <a:ext cx="902335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4" imgW="927100" imgH="609600" progId="Equation.DSMT4">
                  <p:embed/>
                </p:oleObj>
              </mc:Choice>
              <mc:Fallback>
                <p:oleObj name="" r:id="rId4" imgW="927100" imgH="609600" progId="Equation.DSMT4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53385" y="4347210"/>
                        <a:ext cx="902335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9455" y="1936750"/>
            <a:ext cx="8213090" cy="22745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943225" y="3496310"/>
            <a:ext cx="339090" cy="3314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89045" y="3496310"/>
            <a:ext cx="339090" cy="3314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73905" y="3733165"/>
            <a:ext cx="339090" cy="4781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16550" y="3733165"/>
            <a:ext cx="339090" cy="3981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34505" y="3496310"/>
            <a:ext cx="339090" cy="3314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65085" y="3496310"/>
            <a:ext cx="339090" cy="3981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95665" y="3733165"/>
            <a:ext cx="339090" cy="3981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326245" y="3733165"/>
            <a:ext cx="339090" cy="3981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WPS 演示</Application>
  <PresentationFormat>宽屏</PresentationFormat>
  <Paragraphs>20</Paragraphs>
  <Slides>4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17</vt:i4>
      </vt:variant>
      <vt:variant>
        <vt:lpstr>幻灯片标题</vt:lpstr>
      </vt:variant>
      <vt:variant>
        <vt:i4>4</vt:i4>
      </vt:variant>
    </vt:vector>
  </HeadingPairs>
  <TitlesOfParts>
    <vt:vector size="33" baseType="lpstr">
      <vt:lpstr>Arial</vt:lpstr>
      <vt:lpstr>宋体</vt:lpstr>
      <vt:lpstr>Wingdings</vt:lpstr>
      <vt:lpstr>Wingdings</vt:lpstr>
      <vt:lpstr>Times New Roman</vt:lpstr>
      <vt:lpstr>Arial</vt:lpstr>
      <vt:lpstr>微软雅黑</vt:lpstr>
      <vt:lpstr>Arial Unicode MS</vt:lpstr>
      <vt:lpstr>Calibri</vt:lpstr>
      <vt:lpstr>Cambria</vt:lpstr>
      <vt:lpstr>黑体</vt:lpstr>
      <vt:lpstr>WPS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180</cp:revision>
  <dcterms:created xsi:type="dcterms:W3CDTF">2019-06-19T02:08:00Z</dcterms:created>
  <dcterms:modified xsi:type="dcterms:W3CDTF">2025-02-09T21:53:44Z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665E6B8E597641838FB687BF0D9C7A00_13</vt:lpwstr>
  </property>
</Properties>
</file>