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85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1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1633855"/>
            <a:ext cx="7304405" cy="35896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41090" y="3862070"/>
            <a:ext cx="359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1090" y="4081145"/>
            <a:ext cx="35941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15535" y="3862070"/>
            <a:ext cx="349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6010" y="4081145"/>
            <a:ext cx="35941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73550" y="398780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0455" y="4766945"/>
            <a:ext cx="428625" cy="456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大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17435" y="3862070"/>
            <a:ext cx="35941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46950" y="4081145"/>
            <a:ext cx="539115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2515" y="3862070"/>
            <a:ext cx="35941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92515" y="4081145"/>
            <a:ext cx="35941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54975" y="3987800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89800" y="4766945"/>
            <a:ext cx="418465" cy="394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小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8_01"/>
          <p:cNvPicPr>
            <a:picLocks noChangeAspect="1"/>
          </p:cNvPicPr>
          <p:nvPr/>
        </p:nvPicPr>
        <p:blipFill>
          <a:blip r:embed="rId1"/>
          <a:srcRect r="6769"/>
          <a:stretch>
            <a:fillRect/>
          </a:stretch>
        </p:blipFill>
        <p:spPr>
          <a:xfrm>
            <a:off x="1765935" y="2726690"/>
            <a:ext cx="8265160" cy="9810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63800" y="3199765"/>
            <a:ext cx="359410" cy="4381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0040" y="3199765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6280" y="3199765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2520" y="3199765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9720" y="3199765"/>
            <a:ext cx="3594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630" y="2368550"/>
            <a:ext cx="8295640" cy="21215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66415" y="3234690"/>
            <a:ext cx="34036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6415" y="3495675"/>
            <a:ext cx="34036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3500" y="3234690"/>
            <a:ext cx="34036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6190" y="3495675"/>
            <a:ext cx="49403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6415" y="3818255"/>
            <a:ext cx="340360" cy="323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66415" y="4064000"/>
            <a:ext cx="340360" cy="4006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6190" y="3825240"/>
            <a:ext cx="511810" cy="341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6190" y="4064635"/>
            <a:ext cx="494030" cy="3378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5630" y="3234690"/>
            <a:ext cx="36957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75630" y="3495675"/>
            <a:ext cx="36957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5090" y="3234690"/>
            <a:ext cx="46482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35090" y="3495675"/>
            <a:ext cx="46482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75630" y="3825240"/>
            <a:ext cx="36957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75630" y="4100195"/>
            <a:ext cx="36957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35090" y="3818890"/>
            <a:ext cx="464820" cy="456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35090" y="4064000"/>
            <a:ext cx="46482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32800" y="3234690"/>
            <a:ext cx="340360" cy="4006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32800" y="3495675"/>
            <a:ext cx="340360" cy="4006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78290" y="3223895"/>
            <a:ext cx="494030" cy="4006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78290" y="3495675"/>
            <a:ext cx="531495" cy="4006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5650" y="3818890"/>
            <a:ext cx="34036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32800" y="4064000"/>
            <a:ext cx="34036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8290" y="3818255"/>
            <a:ext cx="532130" cy="389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8290" y="4100195"/>
            <a:ext cx="494030" cy="365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8_03"/>
          <p:cNvPicPr>
            <a:picLocks noChangeAspect="1"/>
          </p:cNvPicPr>
          <p:nvPr/>
        </p:nvPicPr>
        <p:blipFill>
          <a:blip r:embed="rId1"/>
          <a:srcRect r="8022"/>
          <a:stretch>
            <a:fillRect/>
          </a:stretch>
        </p:blipFill>
        <p:spPr>
          <a:xfrm>
            <a:off x="2176780" y="2471420"/>
            <a:ext cx="7451725" cy="191516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274820" y="3399155"/>
            <a:ext cx="2834005" cy="492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5080635" y="3397250"/>
            <a:ext cx="906780" cy="386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5154295" y="3469640"/>
            <a:ext cx="1975485" cy="3803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07715" y="3399155"/>
            <a:ext cx="1427480" cy="536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08600" y="3345815"/>
            <a:ext cx="1821180" cy="5657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397115" y="3469640"/>
            <a:ext cx="833120" cy="2774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48550" y="3479800"/>
            <a:ext cx="1769745" cy="2882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2372995"/>
            <a:ext cx="8545195" cy="165163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644900" y="3608070"/>
          <a:ext cx="428307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4305300" imgH="1295400" progId="Equation.DSMT4">
                  <p:embed/>
                </p:oleObj>
              </mc:Choice>
              <mc:Fallback>
                <p:oleObj name="" r:id="rId2" imgW="4305300" imgH="1295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44900" y="3608070"/>
                        <a:ext cx="428307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18_05"/>
          <p:cNvPicPr>
            <a:picLocks noChangeAspect="1"/>
          </p:cNvPicPr>
          <p:nvPr/>
        </p:nvPicPr>
        <p:blipFill>
          <a:blip r:embed="rId1"/>
          <a:srcRect r="5902"/>
          <a:stretch>
            <a:fillRect/>
          </a:stretch>
        </p:blipFill>
        <p:spPr>
          <a:xfrm>
            <a:off x="1993900" y="2316480"/>
            <a:ext cx="8209915" cy="1447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97290" y="3065780"/>
            <a:ext cx="462915" cy="452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84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2025-02-09T17:03:09Z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75381F5B0B3347949AAD66482B820AC6_13</vt:lpwstr>
  </property>
</Properties>
</file>