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880" y="2205355"/>
            <a:ext cx="7123430" cy="2447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89045" y="3751580"/>
            <a:ext cx="788670" cy="3282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宾客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9045" y="4079875"/>
            <a:ext cx="718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滨江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0030" y="3751580"/>
            <a:ext cx="7296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咸淡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20030" y="4079875"/>
            <a:ext cx="7296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减法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91960" y="3751580"/>
            <a:ext cx="788670" cy="3282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延安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91960" y="4079875"/>
            <a:ext cx="7677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42630" y="3751580"/>
            <a:ext cx="6985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姓罗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41995" y="4079875"/>
            <a:ext cx="728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巡逻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2045" y="1337945"/>
            <a:ext cx="7225665" cy="45167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71585" y="2861945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1585" y="3556635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1585" y="4312285"/>
            <a:ext cx="49593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71585" y="5006975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71585" y="5344795"/>
            <a:ext cx="495935" cy="459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1760220"/>
            <a:ext cx="7512685" cy="3540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08630" y="3583305"/>
            <a:ext cx="64789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鲸的舌头真大。鲸的一条舌头就有十几头大肥猪那么重。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2890" y="1034415"/>
            <a:ext cx="6586855" cy="5233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02635" y="4584065"/>
            <a:ext cx="5962015" cy="41783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神舟十四号”航天员与东盟青少年连线对话，航天员解答了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5355" y="4914265"/>
            <a:ext cx="5080000" cy="30670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少年们提出的各种问题，并分享了在空间站的生活。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2635" y="5541010"/>
            <a:ext cx="588137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天宫对话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”活动极大激发了东盟青少年对探索太空和学习科学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5355" y="587787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的兴趣，进一步增进了中国与东盟国家的人文交流。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7610" y="1506220"/>
            <a:ext cx="6953250" cy="42551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9430" y="2195830"/>
            <a:ext cx="8197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5220" y="2195830"/>
            <a:ext cx="769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5235" y="2195830"/>
            <a:ext cx="768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微风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9430" y="2533650"/>
            <a:ext cx="74930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桃花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5220" y="2533650"/>
            <a:ext cx="1997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可爱深红爱浅红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2595" y="3352165"/>
            <a:ext cx="4959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88760" y="3352165"/>
            <a:ext cx="7092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杜甫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33970" y="3352165"/>
            <a:ext cx="12973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黄师塔前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19015" y="3680460"/>
            <a:ext cx="1002665" cy="469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春光懒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7655" y="3714115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懒困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8795" y="4767580"/>
            <a:ext cx="6266815" cy="993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春光懒困倚微风”是说，温暖的春天使人懒洋洋地发困，诗人倚着和煦的春风缓步向前寻花。“倚”字将诗人与春光融合为一，达到了寓情于景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的境界。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WPS 演示</Application>
  <PresentationFormat>宽屏</PresentationFormat>
  <Paragraphs>62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2025-02-06T14:34:22Z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038666D2B9054E86B9B54F9FB501919E_13</vt:lpwstr>
  </property>
</Properties>
</file>