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85112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c2d45ee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4D7BE4B-8EF8-4C3A-ADAC-AB3145EC202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45389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备考手册4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947672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化学符号周围数字表示的意义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73179671f6855087e7374fb#tid=67403b00a9cbb70009bf99ea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97FB6F8-B14B-313D-C12F-E8A79A14DDE9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2DD8302-D48A-42C4-B098-F7343B8BC4B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45389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947672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C81E309-2E80-41D5-8EA0-DC3E0BC061D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"/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BAEE475-779F-446D-9D23-B4F5953458A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"/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c2d45eeea.fixed?vcp=1&amp;pid=16f942099&amp;color=146,208,80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92D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2#c2d45eeea.fixed?vcp=1&amp;pid=16f942099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要点速记</a:t>
            </a:r>
            <a:endParaRPr lang="en-US" altLang="zh-CN" sz="4800" dirty="0"/>
          </a:p>
        </p:txBody>
      </p:sp>
      <p:sp>
        <p:nvSpPr>
          <p:cNvPr id="4" name="C_2#c2d45eeea.fixed?vcp=1&amp;pid=16f942099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备考手册4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化学符号周围数字表示的意义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3_BD#890be331c?vcp=1&amp;pid=c2d45eeea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906524"/>
            <a:ext cx="11064240" cy="3044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_BD#890be331c?vcp=1&amp;pid=c2d45eeea&amp;color=0,0,0&amp;mp=1&amp;vtp=1&amp;vaab=1&amp;bt=1&amp;bbb=1&amp;hb=1"/>
              <p:cNvSpPr/>
              <p:nvPr/>
            </p:nvSpPr>
            <p:spPr>
              <a:xfrm>
                <a:off x="539496" y="845153"/>
                <a:ext cx="11109960" cy="51256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①元素符号前面的数字表示原子个数，如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化学式前面的数字表示该物质的分子个数，如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③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元素符号右下角的数字表示一个分子中某元素的原子个数，如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④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元素符号右上角的数字表示离子所带的电荷数，如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⑤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离子符号前的数字表示离子的个数，如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2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4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⑥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元素符号正上方的数字表示元素的化合价，如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limUp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</m:t>
                        </m:r>
                      </m:e>
                      <m:li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−2</m:t>
                        </m:r>
                      </m:lim>
                    </m:limUp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注意】元素符号和化学式前加上系数后就失去了宏观意义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，只有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微观意义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_BD#890be331c?vcp=1&amp;pid=c2d45eeea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45153"/>
                <a:ext cx="11109960" cy="5125657"/>
              </a:xfrm>
              <a:prstGeom prst="rect">
                <a:avLst/>
              </a:prstGeom>
              <a:blipFill>
                <a:blip r:embed="rId3"/>
                <a:stretch>
                  <a:fillRect l="-1976" r="-4720" b="-381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</Words>
  <Application>Microsoft Office PowerPoint</Application>
  <PresentationFormat>宽屏</PresentationFormat>
  <Paragraphs>15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Arial (正文)</vt:lpstr>
      <vt:lpstr>华文隶书</vt:lpstr>
      <vt:lpstr>SimSun</vt:lpstr>
      <vt:lpstr>微软雅黑</vt:lpstr>
      <vt:lpstr>Arial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4</cp:revision>
  <dcterms:created xsi:type="dcterms:W3CDTF">2024-11-25T01:15:25Z</dcterms:created>
  <dcterms:modified xsi:type="dcterms:W3CDTF">2025-07-23T07:28:35Z</dcterms:modified>
  <cp:category/>
  <cp:contentStatus/>
</cp:coreProperties>
</file>