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rcRect l="16405"/>
          <a:stretch>
            <a:fillRect/>
          </a:stretch>
        </p:blipFill>
        <p:spPr>
          <a:xfrm>
            <a:off x="125095" y="979805"/>
            <a:ext cx="5843905" cy="4681855"/>
          </a:xfrm>
          <a:prstGeom prst="rect">
            <a:avLst/>
          </a:prstGeom>
        </p:spPr>
      </p:pic>
      <p:pic>
        <p:nvPicPr>
          <p:cNvPr id="3" name="图片 2" descr="5-6_01"/>
          <p:cNvPicPr>
            <a:picLocks noChangeAspect="1"/>
          </p:cNvPicPr>
          <p:nvPr/>
        </p:nvPicPr>
        <p:blipFill>
          <a:blip r:embed="rId2"/>
          <a:srcRect l="11091" r="2289"/>
          <a:stretch>
            <a:fillRect/>
          </a:stretch>
        </p:blipFill>
        <p:spPr>
          <a:xfrm>
            <a:off x="5810885" y="1271270"/>
            <a:ext cx="6055360" cy="4530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7090410" y="1539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保持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830310" y="1539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全力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0640695" y="1539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获得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41415" y="3320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261475" y="3084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绵羊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505065" y="3952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一样快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9457690" y="3719830"/>
            <a:ext cx="16630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老黄牛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490835" y="4384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金牌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0570845" y="4858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WPS 演示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BE580C2165CE4E41837A68E0A61CC8C7_13</vt:lpwstr>
  </property>
</Properties>
</file>