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3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92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090" y="1083945"/>
            <a:ext cx="8131810" cy="43726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0250" y="3881120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6765" y="3869690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315" y="4319270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54855" y="4314190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3.56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7705" y="4771390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16755" y="4773295"/>
            <a:ext cx="92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3560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98665" y="3882390"/>
            <a:ext cx="92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42020" y="3878580"/>
            <a:ext cx="92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23125" y="4338320"/>
            <a:ext cx="92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70900" y="4338320"/>
            <a:ext cx="92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91985" y="4794250"/>
            <a:ext cx="1208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35340" y="4806950"/>
            <a:ext cx="1208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0.0004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190" y="1721485"/>
            <a:ext cx="9986010" cy="218630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"/>
            </p:custDataLst>
          </p:nvPr>
        </p:nvSpPr>
        <p:spPr>
          <a:xfrm>
            <a:off x="8623935" y="2538730"/>
            <a:ext cx="1208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0.35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550910" y="3235960"/>
            <a:ext cx="1208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2077720"/>
            <a:ext cx="9425940" cy="234251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98420" y="275209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502275" y="275209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&lt;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799830" y="275209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=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514600" y="362204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=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348605" y="3613785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&lt;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987790" y="3613785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&lt;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880" y="1924685"/>
            <a:ext cx="9163685" cy="25888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949825" y="2413635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5002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451090" y="2422525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4382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957310" y="2422525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4.382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625975" y="304800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170.3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901815" y="304800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166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.3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488045" y="303911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16.6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241925" y="3693795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508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8074025" y="3703320"/>
            <a:ext cx="120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46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180" y="2448560"/>
            <a:ext cx="10067290" cy="213677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037205" y="3832225"/>
            <a:ext cx="162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0.72公顷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879340" y="3832225"/>
            <a:ext cx="162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0.72m²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605905" y="3841115"/>
            <a:ext cx="162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7.2dm²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385810" y="3832860"/>
            <a:ext cx="162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72cm²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2410" y="2085975"/>
            <a:ext cx="9098915" cy="296291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697990" y="2585720"/>
            <a:ext cx="3752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30×7=210(g)      210g=0.21kg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0.21×100=21(kg)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1313815"/>
            <a:ext cx="8757285" cy="38595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927725" y="335788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5.8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468870" y="335788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910955" y="335788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580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898515" y="395859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20.5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433310" y="396748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205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867775" y="395859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2050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827395" y="454152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163.7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386955" y="4541520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1637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8814435" y="4541520"/>
            <a:ext cx="902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16370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935" y="1685290"/>
            <a:ext cx="8653145" cy="348742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153285" y="2783840"/>
            <a:ext cx="8540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5km=5000m    5000×45=225000(m²)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225000平方米 = 22.5公顷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190" y="1536065"/>
            <a:ext cx="9130665" cy="273558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268855" y="3060700"/>
            <a:ext cx="49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t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398520" y="3051810"/>
            <a:ext cx="49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kg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815205" y="3051810"/>
            <a:ext cx="49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kg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779260" y="305181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dm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936230" y="304292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dm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9353550" y="304292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cm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316480" y="365887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元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590290" y="365950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角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881880" y="365887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元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6765290" y="363283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cm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8057515" y="363283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cm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9340850" y="364109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dm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72200" y="24657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(答案不唯 一 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WPS 演示</Application>
  <PresentationFormat>宽屏</PresentationFormat>
  <Paragraphs>114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2025-02-17T05:36:00Z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