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 snapToObjects="1">
      <p:cViewPr varScale="1">
        <p:scale>
          <a:sx n="104" d="100"/>
          <a:sy n="104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13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34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64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28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345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077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1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71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748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99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45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9C5FD-725E-934D-B0C0-295B47887E4E}" type="datetimeFigureOut">
              <a:rPr lang="en-US" smtClean="0"/>
              <a:t>1/24/17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3801E-A574-1248-8282-BBE2C895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1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Questions on Last Week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2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Rationality, Thursday and Cookies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3433" y="2183971"/>
            <a:ext cx="7781680" cy="57852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Two limits to the rationality assumption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43433" y="3080998"/>
            <a:ext cx="6181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Food on Thursday: Con and Pro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543433" y="4026220"/>
            <a:ext cx="3629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Chocolate Chip Cookies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2543433" y="5002265"/>
            <a:ext cx="5778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Law School as a Worker Managed Firm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5993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To Create Efficient Legal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1648" y="1949193"/>
            <a:ext cx="10515600" cy="64572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Information do You Need?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81648" y="3113903"/>
            <a:ext cx="9638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How Do You Use It?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481648" y="4238368"/>
            <a:ext cx="9823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Since We Don’t Have All That Information </a:t>
            </a:r>
            <a:r>
              <a:rPr lang="mr-IN" sz="2800" dirty="0" smtClean="0"/>
              <a:t>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683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Making Things More Complicated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6492" y="1998620"/>
            <a:ext cx="6822989" cy="67044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if Farmers are not all Identical?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26492" y="3274541"/>
            <a:ext cx="7290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What Other Rules Might we Consider?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4480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Technologies We Don’t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361" y="1936836"/>
            <a:ext cx="3474308" cy="5221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 smtClean="0"/>
              <a:t>Courts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792361" y="2706130"/>
            <a:ext cx="5807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Transaction Costs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91090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Why Coase Probably Thought I Shouldn’t Have Written Chapter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93044" y="2678241"/>
            <a:ext cx="1484869" cy="7816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Yet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6017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How Legal Rules Are Made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5665" y="2529962"/>
            <a:ext cx="3301314" cy="707510"/>
          </a:xfrm>
        </p:spPr>
        <p:txBody>
          <a:bodyPr/>
          <a:lstStyle/>
          <a:p>
            <a:pPr marL="0" indent="0" algn="ctr">
              <a:buNone/>
            </a:pPr>
            <a:r>
              <a:rPr lang="en-US" sz="3200" dirty="0" smtClean="0"/>
              <a:t>Legislature</a:t>
            </a:r>
            <a:endParaRPr lang="en-US" sz="3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075665" y="2926322"/>
            <a:ext cx="3301314" cy="707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200" dirty="0" smtClean="0"/>
              <a:t>Judges</a:t>
            </a:r>
            <a:endParaRPr lang="en-US" sz="32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97189" y="3349625"/>
            <a:ext cx="4858266" cy="707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200" dirty="0" smtClean="0"/>
              <a:t>Arbitration Associations</a:t>
            </a:r>
            <a:endParaRPr lang="en-US" sz="32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75665" y="3771814"/>
            <a:ext cx="3301314" cy="707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200" dirty="0" smtClean="0"/>
              <a:t>Contracts</a:t>
            </a:r>
            <a:endParaRPr lang="en-US" sz="3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075665" y="4231072"/>
            <a:ext cx="3301314" cy="707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3200" dirty="0" smtClean="0"/>
              <a:t>Norms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9915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  <p:bldP spid="4" grpId="1"/>
      <p:bldP spid="5" grpId="0"/>
      <p:bldP spid="5" grpId="1"/>
      <p:bldP spid="6" grpId="0"/>
      <p:bldP spid="6" grpId="1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106</Words>
  <Application>Microsoft Macintosh PowerPoint</Application>
  <PresentationFormat>Widescreen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Calibri Light</vt:lpstr>
      <vt:lpstr>Mangal</vt:lpstr>
      <vt:lpstr>Arial</vt:lpstr>
      <vt:lpstr>Office Theme</vt:lpstr>
      <vt:lpstr>Questions on Last Week</vt:lpstr>
      <vt:lpstr>Rationality, Thursday and Cookies</vt:lpstr>
      <vt:lpstr>How To Create Efficient Legal Rules</vt:lpstr>
      <vt:lpstr>Making Things More Complicated</vt:lpstr>
      <vt:lpstr>Technologies We Don’t Know</vt:lpstr>
      <vt:lpstr>Why Coase Probably Thought I Shouldn’t Have Written Chapter 5</vt:lpstr>
      <vt:lpstr>How Legal Rules Are Made</vt:lpstr>
    </vt:vector>
  </TitlesOfParts>
  <Company/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on Last Week</dc:title>
  <dc:creator>David Friedman</dc:creator>
  <cp:lastModifiedBy>David Friedman</cp:lastModifiedBy>
  <cp:revision>6</cp:revision>
  <dcterms:created xsi:type="dcterms:W3CDTF">2017-01-24T18:37:33Z</dcterms:created>
  <dcterms:modified xsi:type="dcterms:W3CDTF">2017-01-24T19:23:07Z</dcterms:modified>
</cp:coreProperties>
</file>