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96" r:id="rId3"/>
    <p:sldId id="297" r:id="rId4"/>
    <p:sldId id="298" r:id="rId5"/>
    <p:sldId id="299" r:id="rId6"/>
    <p:sldId id="300" r:id="rId7"/>
    <p:sldId id="301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6005" y="1206500"/>
            <a:ext cx="9666605" cy="38207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43275" y="418782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96000" y="407860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24925" y="407860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93925" y="472503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53530" y="472503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24925" y="4725035"/>
            <a:ext cx="557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√</a:t>
            </a:r>
            <a:endParaRPr lang="zh-CN" altLang="en-US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6185" y="1605915"/>
            <a:ext cx="8982075" cy="35706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522980" y="2734310"/>
            <a:ext cx="134493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床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前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5435600" y="2734310"/>
            <a:ext cx="77787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地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7460615" y="2734310"/>
            <a:ext cx="58864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思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8735695" y="2734310"/>
            <a:ext cx="125920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故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乡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3317875" y="4057015"/>
            <a:ext cx="854075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上下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638925" y="4057015"/>
            <a:ext cx="486410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后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3952240" y="4590415"/>
            <a:ext cx="486410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田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448425" y="4590415"/>
            <a:ext cx="2101850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思想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思考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05560" y="1397635"/>
            <a:ext cx="9422765" cy="354203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299460" y="2898775"/>
            <a:ext cx="4241165" cy="10960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4824095" y="2898775"/>
            <a:ext cx="4241165" cy="10960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226810" y="2898775"/>
            <a:ext cx="57785" cy="11150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622165" y="2898775"/>
            <a:ext cx="2860675" cy="10674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846070" y="2827655"/>
            <a:ext cx="6219190" cy="10725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4580" y="1339850"/>
            <a:ext cx="10300335" cy="314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flipH="1">
            <a:off x="3002915" y="320294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002915" y="387667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8965" y="676275"/>
            <a:ext cx="5293995" cy="59321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3659505" y="1931035"/>
            <a:ext cx="1837690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床前明月光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3834130" y="2445385"/>
            <a:ext cx="1101090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是地上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776980" y="2894965"/>
            <a:ext cx="516255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头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293235" y="2894965"/>
            <a:ext cx="894080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明月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832860" y="3417570"/>
            <a:ext cx="1442085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头思故乡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810125" y="3724910"/>
            <a:ext cx="687070" cy="48069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5752465" y="4332605"/>
            <a:ext cx="687070" cy="48069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5964555" y="5328920"/>
            <a:ext cx="687070" cy="48069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5657215" y="5919470"/>
            <a:ext cx="687070" cy="48069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2960" y="1395730"/>
            <a:ext cx="10322560" cy="351726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 flipH="1">
            <a:off x="7215505" y="35807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WPS 演示</Application>
  <PresentationFormat>宽屏</PresentationFormat>
  <Paragraphs>52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195</cp:revision>
  <dcterms:created xsi:type="dcterms:W3CDTF">2019-06-19T02:08:00Z</dcterms:created>
  <dcterms:modified xsi:type="dcterms:W3CDTF">2025-02-13T08:08:23Z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