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88" r:id="rId4"/>
    <p:sldId id="287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3_00"/>
          <p:cNvPicPr>
            <a:picLocks noChangeAspect="1"/>
          </p:cNvPicPr>
          <p:nvPr/>
        </p:nvPicPr>
        <p:blipFill>
          <a:blip r:embed="rId1"/>
          <a:srcRect r="3003" b="11588"/>
          <a:stretch>
            <a:fillRect/>
          </a:stretch>
        </p:blipFill>
        <p:spPr>
          <a:xfrm>
            <a:off x="2628265" y="832485"/>
            <a:ext cx="6593205" cy="51923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82395" y="2533650"/>
            <a:ext cx="6814185" cy="11296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第一组图形：将图形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绕两个图形的公共点顺时针旋转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90°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就能使这组图形变成一个长方形；第二组图形：将图形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绕两个图形的公共点顺时针旋转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180°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就能使这组图形变成一个长方形；第三组图形：将图形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绕两个图形的公共点逆时针旋转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90°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就能使这组图形变成一个长方形。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97835" y="4021455"/>
            <a:ext cx="424878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还能把第一组或第二组图形变成平行四边形。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82395" y="5730875"/>
            <a:ext cx="4961890" cy="102616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图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先向右平移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格，再向下平移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格，最后绕直角顶点顺时针旋转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90°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，就可到右图所示位置；图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直接向右平移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格就可到右图所示位置；图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先向右平移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格，再向下平移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格就可到右图所示位置。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20945" y="5014595"/>
            <a:ext cx="4959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4860" y="1955800"/>
            <a:ext cx="7899400" cy="19621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50185" y="3917950"/>
            <a:ext cx="6204585" cy="13220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号卡片先绕右上角的顶点顺时针旋转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90°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，再向左平移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格；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号卡片直接向左平移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格；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号卡片直接向左平移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格；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号卡片先绕左下角的顶点逆时针旋转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90°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，再向左平移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格，最后向下平移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格。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2015" y="1802765"/>
            <a:ext cx="7635240" cy="24815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10865" y="4179570"/>
            <a:ext cx="5443855" cy="13220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将图形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先绕左下角的顶点顺时针旋转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90°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再向左平移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格，最后向下平移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格；将图形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先绕右上角的顶点逆时针旋转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90°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，再向右平移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格，最后向下平移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格。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412</Words>
  <Application>WPS 演示</Application>
  <PresentationFormat>宽屏</PresentationFormat>
  <Paragraphs>12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黑体</vt:lpstr>
      <vt:lpstr>Times New Roman</vt:lpstr>
      <vt:lpstr>Cambria</vt:lpstr>
      <vt:lpstr>Constantia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176</cp:revision>
  <dcterms:created xsi:type="dcterms:W3CDTF">2019-06-19T02:08:00Z</dcterms:created>
  <dcterms:modified xsi:type="dcterms:W3CDTF">2025-02-09T07:15:24Z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67747C5949C247DDB1BE6E70F003C4B5_13</vt:lpwstr>
  </property>
</Properties>
</file>