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1906905"/>
            <a:ext cx="7204710" cy="304419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849245" y="4533900"/>
            <a:ext cx="568325" cy="3549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55235" y="4533900"/>
            <a:ext cx="568325" cy="3549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71565" y="4533900"/>
            <a:ext cx="568325" cy="3549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56320" y="4533900"/>
            <a:ext cx="568325" cy="3549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2_01"/>
          <p:cNvPicPr>
            <a:picLocks noChangeAspect="1"/>
          </p:cNvPicPr>
          <p:nvPr/>
        </p:nvPicPr>
        <p:blipFill>
          <a:blip r:embed="rId1"/>
          <a:srcRect r="11205"/>
          <a:stretch>
            <a:fillRect/>
          </a:stretch>
        </p:blipFill>
        <p:spPr>
          <a:xfrm>
            <a:off x="2041525" y="2707005"/>
            <a:ext cx="7329805" cy="144399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214995" y="3143885"/>
            <a:ext cx="953135" cy="100711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2393950"/>
            <a:ext cx="7736840" cy="20694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06470" y="4032885"/>
            <a:ext cx="50736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2070" y="4032885"/>
            <a:ext cx="46672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8625" y="4032885"/>
            <a:ext cx="47688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2475" y="4033520"/>
            <a:ext cx="46672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2790825"/>
            <a:ext cx="7896860" cy="12477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92855" y="3150235"/>
            <a:ext cx="81597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平移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85100" y="3150235"/>
            <a:ext cx="75438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旋转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335" y="1941195"/>
            <a:ext cx="7323455" cy="32391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00700" y="3109595"/>
            <a:ext cx="46672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5860" y="4281805"/>
            <a:ext cx="44640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83600" y="4281805"/>
            <a:ext cx="51816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2025-02-14T09:54:16Z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82EAE2071A064DA0AF2B853533CE912A_13</vt:lpwstr>
  </property>
</Properties>
</file>