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4" r:id="rId4"/>
    <p:sldId id="285" r:id="rId5"/>
    <p:sldId id="286" r:id="rId6"/>
    <p:sldId id="287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8255" y="1281430"/>
            <a:ext cx="7138670" cy="42837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924425" y="28054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844030" y="28054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257540" y="28162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737225" y="35413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稳定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023870" y="3900805"/>
            <a:ext cx="19119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平行四边形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025005" y="42557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3215640" y="49955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直角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029835" y="49980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等腰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2390" y="1790700"/>
            <a:ext cx="6955155" cy="33407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8269605" y="19621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834255" y="27082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723505" y="38144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165" y="2090420"/>
            <a:ext cx="6956425" cy="26333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5439410" y="44856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画图略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0015" y="2155190"/>
            <a:ext cx="6697980" cy="25698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187065" y="4474845"/>
            <a:ext cx="760793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6-4=2(cm)       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画高提示：延长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AB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到大正方形的边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-1_01"/>
          <p:cNvPicPr>
            <a:picLocks noChangeAspect="1"/>
          </p:cNvPicPr>
          <p:nvPr/>
        </p:nvPicPr>
        <p:blipFill>
          <a:blip r:embed="rId1"/>
          <a:srcRect t="7824"/>
          <a:stretch>
            <a:fillRect/>
          </a:stretch>
        </p:blipFill>
        <p:spPr>
          <a:xfrm>
            <a:off x="2257425" y="709295"/>
            <a:ext cx="7742555" cy="58261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900295" y="3658870"/>
            <a:ext cx="496570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3cm 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4cm 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5cm 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6cm 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7cm </a:t>
            </a:r>
            <a:endParaRPr lang="en-US" altLang="zh-CN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208395" y="5397500"/>
            <a:ext cx="296989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en-US" altLang="zh-CN" sz="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6cm </a:t>
            </a:r>
            <a:r>
              <a:rPr lang="zh-CN" altLang="en-US" sz="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7cm</a:t>
            </a:r>
            <a:r>
              <a:rPr lang="zh-CN" altLang="en-US" sz="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8cm </a:t>
            </a:r>
            <a:r>
              <a:rPr lang="zh-CN" altLang="en-US" sz="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9cm</a:t>
            </a:r>
            <a:r>
              <a:rPr lang="zh-CN" altLang="en-US" sz="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10cm </a:t>
            </a:r>
            <a:r>
              <a:rPr lang="zh-CN" altLang="en-US" sz="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11cm </a:t>
            </a:r>
            <a:r>
              <a:rPr lang="zh-CN" altLang="en-US" sz="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12cm</a:t>
            </a:r>
            <a:endParaRPr lang="en-US" altLang="zh-CN" sz="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746365" y="5813425"/>
            <a:ext cx="14681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6cm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7cm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</Words>
  <Application>WPS 演示</Application>
  <PresentationFormat>宽屏</PresentationFormat>
  <Paragraphs>32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2025-02-17T01:56:13Z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55C503090CCF455BAAD0C91DA72109F4_13</vt:lpwstr>
  </property>
</Properties>
</file>