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93" r:id="rId7"/>
    <p:sldId id="284" r:id="rId8"/>
    <p:sldId id="291" r:id="rId9"/>
    <p:sldId id="292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935" y="975995"/>
            <a:ext cx="10954385" cy="46367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53910" y="4939665"/>
            <a:ext cx="1010920" cy="4324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俯冲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26025" y="4467225"/>
            <a:ext cx="1265555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光束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32315" y="4022090"/>
            <a:ext cx="12192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手电筒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38170" y="4022090"/>
            <a:ext cx="1265555" cy="4083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78683" y="35299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游泳圈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60153" y="35299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布置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30183" y="49733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火箭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074910" y="4466590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6" grpId="0"/>
      <p:bldP spid="13" grpId="0"/>
      <p:bldP spid="1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  <a:p>
            <a:endParaRPr lang="zh-CN" altLang="en-US"/>
          </a:p>
        </p:txBody>
      </p:sp>
      <p:pic>
        <p:nvPicPr>
          <p:cNvPr id="4" name="图片 3" descr="2-4_01"/>
          <p:cNvPicPr>
            <a:picLocks noChangeAspect="1"/>
          </p:cNvPicPr>
          <p:nvPr/>
        </p:nvPicPr>
        <p:blipFill>
          <a:blip r:embed="rId1"/>
          <a:srcRect r="14447"/>
          <a:stretch>
            <a:fillRect/>
          </a:stretch>
        </p:blipFill>
        <p:spPr>
          <a:xfrm>
            <a:off x="611505" y="1313815"/>
            <a:ext cx="10968990" cy="219964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 flipV="1">
            <a:off x="9908540" y="2291080"/>
            <a:ext cx="760095" cy="120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830060" y="3331210"/>
            <a:ext cx="521970" cy="76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395345" y="2838450"/>
            <a:ext cx="601980" cy="19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47725"/>
            <a:ext cx="10956290" cy="5162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003790" y="1250950"/>
            <a:ext cx="11487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15390" y="5481955"/>
            <a:ext cx="28905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31500" y="3148330"/>
            <a:ext cx="4921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731500" y="3670935"/>
            <a:ext cx="4819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731500" y="4559935"/>
            <a:ext cx="4819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855" y="1179195"/>
            <a:ext cx="10959465" cy="45313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7855" y="3007995"/>
            <a:ext cx="10796270" cy="1033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删掉“最大”后，意思就变成所有鸵鸟在任何情况下的奔跑速度都是72千米每小时左右，与事实不符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14080" y="2675255"/>
            <a:ext cx="23374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鸵鸟奔跑的速度快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73843" y="26752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鸵鸟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85465" y="2675255"/>
            <a:ext cx="5200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92438" y="31394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03420" y="4671695"/>
            <a:ext cx="3059430" cy="3575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很难让人相信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45540" y="5133340"/>
            <a:ext cx="2143760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光的速度极快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11" grpId="0"/>
      <p:bldP spid="6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2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914400"/>
            <a:ext cx="10968355" cy="45999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79415" y="4702175"/>
            <a:ext cx="192278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约1050千米每小时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48965" y="3953510"/>
            <a:ext cx="1780540" cy="7677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约72千米每小时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00825" y="2845435"/>
            <a:ext cx="4718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50865" y="2845435"/>
            <a:ext cx="5105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72535" y="2845435"/>
            <a:ext cx="746125" cy="4832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68790" y="2845435"/>
            <a:ext cx="7277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27085" y="2845435"/>
            <a:ext cx="5765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20610" y="4683760"/>
            <a:ext cx="170370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4万千米每小时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69510" y="3953510"/>
            <a:ext cx="182943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超过320千米每小时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76970" y="3940810"/>
            <a:ext cx="191135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25万千米每小时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8" grpId="0"/>
      <p:bldP spid="13" grpId="0"/>
      <p:bldP spid="7" grpId="0"/>
      <p:bldP spid="12" grpId="0"/>
      <p:bldP spid="11" grpId="0"/>
      <p:bldP spid="14" grpId="0"/>
      <p:bldP spid="10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460" y="833120"/>
            <a:ext cx="10412730" cy="51911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27365" y="5542915"/>
            <a:ext cx="8877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飞机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13850" y="5542915"/>
            <a:ext cx="8966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火箭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551940" y="2501900"/>
            <a:ext cx="4657090" cy="190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002145" y="4192905"/>
            <a:ext cx="4100195" cy="190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093470" y="4627880"/>
            <a:ext cx="5805170" cy="38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6295" y="2904490"/>
            <a:ext cx="1944370" cy="1377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990" y="4631690"/>
            <a:ext cx="1472565" cy="1041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085" y="5019675"/>
            <a:ext cx="945515" cy="7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8990" cy="31972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78545" y="1254760"/>
            <a:ext cx="605790" cy="4578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3485" y="3980180"/>
            <a:ext cx="1036383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1050千米每小时4万千米每小时30多倍运用数字来说明事物的速度，能使描述的对象更加直观具体。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80420" cy="3175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115550" y="4267200"/>
            <a:ext cx="5016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04210" y="4267200"/>
            <a:ext cx="549275" cy="4235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15550" y="3815080"/>
            <a:ext cx="5016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20535" y="3815080"/>
            <a:ext cx="5600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63925" y="3815080"/>
            <a:ext cx="5378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21170" y="4267200"/>
            <a:ext cx="6254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10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DhjOGZiMjE1M2JkOGJmMDQ0YTk3YWJkZDc1NTA5Mz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</Words>
  <Application>WPS 演示</Application>
  <PresentationFormat>宽屏</PresentationFormat>
  <Paragraphs>83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南船</cp:lastModifiedBy>
  <cp:revision>171</cp:revision>
  <dcterms:created xsi:type="dcterms:W3CDTF">2019-06-19T02:08:00Z</dcterms:created>
  <dcterms:modified xsi:type="dcterms:W3CDTF">2024-08-28T08:38:38Z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D009DF75EECF428FAAB9AE23E884C75C_13</vt:lpwstr>
  </property>
</Properties>
</file>