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4" r:id="rId4"/>
    <p:sldId id="285" r:id="rId5"/>
    <p:sldId id="286" r:id="rId6"/>
    <p:sldId id="287" r:id="rId7"/>
    <p:sldId id="288" r:id="rId8"/>
    <p:sldId id="289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7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2"/>
        <p:guide pos="374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4620" y="1435100"/>
            <a:ext cx="6724015" cy="40074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279140" y="30937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l</a:t>
            </a:r>
            <a:r>
              <a:rPr lang="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ǎ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n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411345" y="30530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y</a:t>
            </a:r>
            <a:r>
              <a:rPr lang="en-US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á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n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026025" y="30530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ji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ū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167120" y="30911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zh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ě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n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670165" y="30607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y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ù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820795" y="4001135"/>
            <a:ext cx="1418590" cy="4984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859530" y="3912870"/>
            <a:ext cx="1399540" cy="5772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677660" y="3902710"/>
            <a:ext cx="1379220" cy="5969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696710" y="3911600"/>
            <a:ext cx="1511300" cy="6413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5575" y="2120265"/>
            <a:ext cx="6840220" cy="24898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6176645" y="30340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2058670" y="34290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205" y="2411095"/>
            <a:ext cx="6753225" cy="20840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4225925" y="27133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311775" y="30975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安静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559675" y="31070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喧闹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232275" y="35528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092700" y="39585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保密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720840" y="39585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泄露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3045" y="2515235"/>
            <a:ext cx="6713855" cy="18072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6637020" y="32264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2100" y="2517140"/>
            <a:ext cx="6556375" cy="17456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7696200" y="24688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544185" y="33070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2580" y="1162050"/>
            <a:ext cx="6409055" cy="4543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989070" y="22548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春种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091555" y="24168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秋收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pPr algn="ctr"/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3797300" y="2638425"/>
            <a:ext cx="192214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四海无闲田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078855" y="26479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农夫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838190" y="30321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800090" y="37020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zh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ò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n</a:t>
            </a:r>
            <a:r>
              <a:rPr lang="en-US" altLang="zh-CN" sz="2000">
                <a:solidFill>
                  <a:srgbClr val="F0127D"/>
                </a:solidFill>
                <a:uFillTx/>
                <a:latin typeface="+mj-lt"/>
                <a:ea typeface="黑体" panose="02010609060101010101" charset="-122"/>
                <a:cs typeface="+mj-lt"/>
              </a:rPr>
              <a:t>g</a:t>
            </a:r>
            <a:endParaRPr lang="en-US" altLang="zh-CN" sz="2000">
              <a:solidFill>
                <a:srgbClr val="F0127D"/>
              </a:solidFill>
              <a:uFillTx/>
              <a:latin typeface="+mj-lt"/>
              <a:ea typeface="黑体" panose="02010609060101010101" charset="-122"/>
              <a:cs typeface="+mj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7379970" y="37592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5435600" y="41338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5633720" y="44818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8910" y="1534160"/>
            <a:ext cx="6813550" cy="38277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5433060" y="24498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岩石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349625" y="32486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陆地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664075" y="32486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大海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239000" y="36436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①②③</a:t>
            </a:r>
            <a:endParaRPr lang="en-US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</Words>
  <Application>WPS 演示</Application>
  <PresentationFormat>宽屏</PresentationFormat>
  <Paragraphs>57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2025-02-14T02:08:58Z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C2C02D583C254DF482A9A182CD08680E_13</vt:lpwstr>
  </property>
</Properties>
</file>