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2535" y="1136015"/>
            <a:ext cx="6922135" cy="4809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86985" y="1353820"/>
            <a:ext cx="20980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他对父亲的崇拜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9220" y="4345940"/>
            <a:ext cx="13373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他的眼泪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6-7_01"/>
          <p:cNvPicPr>
            <a:picLocks noChangeAspect="1"/>
          </p:cNvPicPr>
          <p:nvPr/>
        </p:nvPicPr>
        <p:blipFill>
          <a:blip r:embed="rId1"/>
          <a:srcRect r="8981" b="5786"/>
          <a:stretch>
            <a:fillRect/>
          </a:stretch>
        </p:blipFill>
        <p:spPr>
          <a:xfrm>
            <a:off x="2527300" y="1273810"/>
            <a:ext cx="6752590" cy="4843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50740" y="4315460"/>
            <a:ext cx="54857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当爸爸妈妈拌嘴时，他站在妈妈一边攻击爸爸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3940" y="4632960"/>
            <a:ext cx="3578860" cy="48006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觉得爸爸什么都会，无所不能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0550" y="5307330"/>
            <a:ext cx="5981700" cy="70739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我觉得成为一个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“男子汉”需要坚强、勇敢、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独立、有爱心等品质。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WPS 演示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2025-02-08T08:10:40Z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707BD3F173224643B67A6F2C2440BB42_13</vt:lpwstr>
  </property>
</Properties>
</file>