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6" r:id="rId7"/>
    <p:sldId id="285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985" y="2122805"/>
            <a:ext cx="7285355" cy="23247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15385" y="3773805"/>
            <a:ext cx="41783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1990" y="3773805"/>
            <a:ext cx="4133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7470" y="3773805"/>
            <a:ext cx="40259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75785" y="4103370"/>
            <a:ext cx="42354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0870" y="4103370"/>
            <a:ext cx="32067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69200" y="4104005"/>
            <a:ext cx="413385" cy="343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2680335"/>
            <a:ext cx="7205980" cy="1308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0855" y="3429000"/>
            <a:ext cx="50165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4420" y="3429000"/>
            <a:ext cx="51816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5940" y="3429000"/>
            <a:ext cx="44958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3785" y="3429000"/>
            <a:ext cx="50165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8955" y="3429000"/>
            <a:ext cx="50165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36640" y="3429000"/>
            <a:ext cx="49149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4040" y="3429000"/>
            <a:ext cx="50165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93000" y="3429000"/>
            <a:ext cx="49149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87055" y="3429000"/>
            <a:ext cx="53276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81415" y="3429000"/>
            <a:ext cx="429895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2005" y="2285365"/>
            <a:ext cx="7632700" cy="2286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2370" y="3030220"/>
            <a:ext cx="7702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艰巨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4345" y="3428365"/>
            <a:ext cx="72834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持续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7360" y="3761740"/>
            <a:ext cx="72771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牺牲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3585" y="4150995"/>
            <a:ext cx="1211580" cy="4210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视死如归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73445" y="4150360"/>
            <a:ext cx="1202055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奋不顾身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0" y="1439545"/>
            <a:ext cx="6802120" cy="4528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01920" y="2365375"/>
            <a:ext cx="717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9980" y="2365375"/>
            <a:ext cx="7480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5815" y="2682240"/>
            <a:ext cx="739140" cy="3803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仇恨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0795" y="2682875"/>
            <a:ext cx="12319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坚定决心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68570" y="3364230"/>
            <a:ext cx="73914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环境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6000" y="3680460"/>
            <a:ext cx="72834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激烈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07710" y="3680460"/>
            <a:ext cx="1284605" cy="4603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视死如归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06975" y="4711700"/>
            <a:ext cx="78994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67245" y="4711700"/>
            <a:ext cx="728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猛扑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85785" y="4711700"/>
            <a:ext cx="7893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堵住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9000" y="5029200"/>
            <a:ext cx="769620" cy="418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果断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01920" y="5369560"/>
            <a:ext cx="728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5380" y="2204720"/>
            <a:ext cx="7007860" cy="2449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23970" y="2952115"/>
            <a:ext cx="12312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接到命令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115" y="2952115"/>
            <a:ext cx="12839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占领高地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1645" y="3538220"/>
            <a:ext cx="12630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顽强前进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70115" y="3538220"/>
            <a:ext cx="1232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光荣牺牲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5955" y="4255135"/>
            <a:ext cx="43395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视死如归、为战争的胜利而舍生忘死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795" y="1213485"/>
            <a:ext cx="6836410" cy="4783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94860" y="3122295"/>
            <a:ext cx="1633855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遭受阻挠与迫害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8715" y="2426970"/>
            <a:ext cx="1039495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坚持斗争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7130" y="3122295"/>
            <a:ext cx="1039495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回到祖国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0480" y="3429000"/>
            <a:ext cx="636270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AC 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8985" y="5290185"/>
            <a:ext cx="601599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我体会到了钱学森回国的决心很坚定，他有着强烈的民族责任感和深厚的爱国之情。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1440" y="2023745"/>
            <a:ext cx="6805295" cy="2810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11170" y="4359275"/>
            <a:ext cx="7260590" cy="4108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是坚贞不屈、舍生忘死的大无畏精神和伟大的爱国主义精神。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WPS 演示</Application>
  <PresentationFormat>宽屏</PresentationFormat>
  <Paragraphs>92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Cambria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2025-02-08T10:43:05Z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CE2F092D1D094EE895475C9BE560D633_13</vt:lpwstr>
  </property>
</Properties>
</file>