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0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3" name="图片 2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788035"/>
            <a:ext cx="6444615" cy="5423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19090" y="201676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(涂色略)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3886835" y="3876040"/>
                <a:ext cx="1258570" cy="5486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835" y="3876040"/>
                <a:ext cx="1258570" cy="548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5675630" y="3879850"/>
                <a:ext cx="1258570" cy="5486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5630" y="3879850"/>
                <a:ext cx="1258570" cy="5486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7550785" y="4015105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99810" y="4726305"/>
            <a:ext cx="1258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57870" y="5443855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不变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5" grpId="0"/>
      <p:bldP spid="9" grpId="0"/>
      <p:bldP spid="10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950" y="1064260"/>
            <a:ext cx="7266305" cy="4316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7214870" y="1518285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527290" y="238760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755130" y="3239135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840" y="1804670"/>
            <a:ext cx="9188450" cy="249364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91385" y="2617470"/>
            <a:ext cx="1757045" cy="128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76675" y="2626360"/>
            <a:ext cx="3559175" cy="1290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218055" y="2626360"/>
            <a:ext cx="3415665" cy="128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96585" y="2635250"/>
            <a:ext cx="1739265" cy="1290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040495" y="2635250"/>
            <a:ext cx="107315" cy="13087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1812290"/>
            <a:ext cx="10085705" cy="123444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004695" y="243205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50.000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384800" y="243205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6.810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764905" y="243205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152.180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85" y="2258695"/>
            <a:ext cx="10159365" cy="117030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329180" y="283591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0.102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072380" y="283591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0.06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586470" y="283591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89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1490345"/>
            <a:ext cx="9653905" cy="385064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599055" y="247650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5.50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64835" y="247650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80.0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963025" y="2995930"/>
            <a:ext cx="1258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8.00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915" y="1313815"/>
            <a:ext cx="7832090" cy="42627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834380" y="3030855"/>
            <a:ext cx="3274695" cy="26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1.007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0.017      (答案不唯一)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901815" y="3497580"/>
            <a:ext cx="3274695" cy="26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0. 170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1.070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(答案不唯一)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937375" y="3955415"/>
            <a:ext cx="3274695" cy="26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1.700  </a:t>
            </a:r>
            <a:r>
              <a:rPr 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7.100 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341620" y="4565650"/>
            <a:ext cx="3274695" cy="26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末尾 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012180" y="4982210"/>
            <a:ext cx="3274695" cy="269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不变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WPS 演示</Application>
  <PresentationFormat>宽屏</PresentationFormat>
  <Paragraphs>46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2025-02-14T05:35:12Z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