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235" y="1718310"/>
            <a:ext cx="6715125" cy="34220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92450" y="4552950"/>
            <a:ext cx="57658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68645" y="4485640"/>
            <a:ext cx="854075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5260" y="4485640"/>
            <a:ext cx="7010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945" y="2531745"/>
            <a:ext cx="7273925" cy="17945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247005" y="2905760"/>
            <a:ext cx="51943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0_02"/>
          <p:cNvPicPr>
            <a:picLocks noChangeAspect="1"/>
          </p:cNvPicPr>
          <p:nvPr/>
        </p:nvPicPr>
        <p:blipFill>
          <a:blip r:embed="rId1"/>
          <a:srcRect r="6072"/>
          <a:stretch>
            <a:fillRect/>
          </a:stretch>
        </p:blipFill>
        <p:spPr>
          <a:xfrm>
            <a:off x="2439670" y="2318385"/>
            <a:ext cx="7025640" cy="22205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27745" y="3738245"/>
            <a:ext cx="50165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0_03"/>
          <p:cNvPicPr>
            <a:picLocks noChangeAspect="1"/>
          </p:cNvPicPr>
          <p:nvPr/>
        </p:nvPicPr>
        <p:blipFill>
          <a:blip r:embed="rId1"/>
          <a:srcRect r="2821" b="20687"/>
          <a:stretch>
            <a:fillRect/>
          </a:stretch>
        </p:blipFill>
        <p:spPr>
          <a:xfrm>
            <a:off x="2397760" y="2126615"/>
            <a:ext cx="6976110" cy="2430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16930" y="4408805"/>
            <a:ext cx="972185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2955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12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B1055E8196C84F37851D3C627237D846_13</vt:lpwstr>
  </property>
</Properties>
</file>