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32" r:id="rId3"/>
    <p:sldId id="333" r:id="rId4"/>
    <p:sldId id="335" r:id="rId5"/>
    <p:sldId id="336" r:id="rId6"/>
    <p:sldId id="334" r:id="rId7"/>
    <p:sldId id="341" r:id="rId8"/>
    <p:sldId id="339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2" userDrawn="1">
          <p15:clr>
            <a:srgbClr val="A4A3A4"/>
          </p15:clr>
        </p15:guide>
        <p15:guide id="2" pos="38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22"/>
        <p:guide pos="389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90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image" Target="../media/image8.tiff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1345" y="936625"/>
            <a:ext cx="8663940" cy="268541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730625" y="2592705"/>
            <a:ext cx="469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78245" y="2515870"/>
            <a:ext cx="6324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认为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29330" y="2967355"/>
            <a:ext cx="4692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84545" y="2891790"/>
            <a:ext cx="6324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因为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57675" y="3333750"/>
            <a:ext cx="469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44465" y="3255645"/>
            <a:ext cx="14160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智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智慧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4640" y="1012190"/>
            <a:ext cx="9201785" cy="15341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660255" y="1389380"/>
            <a:ext cx="469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60255" y="2147570"/>
            <a:ext cx="469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7545" y="864235"/>
            <a:ext cx="8296910" cy="446976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3538855" y="1503045"/>
            <a:ext cx="6324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全国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593840" y="1503045"/>
            <a:ext cx="8045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擅长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902710" y="1840230"/>
            <a:ext cx="29025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弈秋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是全国最擅长下棋的人。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3185160" y="2546350"/>
            <a:ext cx="15900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牵引，拉开它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5982335" y="2546985"/>
            <a:ext cx="20408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代指鸿鹄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另一个人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3921760" y="2884170"/>
            <a:ext cx="38893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想要拿弓箭把它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鸿鹄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射下来。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3397250" y="3589655"/>
            <a:ext cx="6324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一起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6452870" y="3590925"/>
            <a:ext cx="6324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不如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3644265" y="3937635"/>
            <a:ext cx="48171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虽然他与第一个人一起学棋，但棋艺比不上人家。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1"/>
            </p:custDataLst>
          </p:nvPr>
        </p:nvSpPr>
        <p:spPr>
          <a:xfrm>
            <a:off x="3397250" y="4613910"/>
            <a:ext cx="6324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判断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2"/>
            </p:custDataLst>
          </p:nvPr>
        </p:nvSpPr>
        <p:spPr>
          <a:xfrm>
            <a:off x="3397250" y="4939665"/>
            <a:ext cx="35725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孔子无法判断孰是孰非。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  <p:bldP spid="5" grpId="0"/>
      <p:bldP spid="7" grpId="0"/>
      <p:bldP spid="8" grpId="0"/>
      <p:bldP spid="13" grpId="0"/>
      <p:bldP spid="14" grpId="0"/>
      <p:bldP spid="15" grpId="0"/>
      <p:bldP spid="18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8160" y="1052830"/>
            <a:ext cx="8804910" cy="2214245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"/>
            </p:custDataLst>
          </p:nvPr>
        </p:nvSpPr>
        <p:spPr>
          <a:xfrm>
            <a:off x="4220845" y="2372995"/>
            <a:ext cx="6324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落后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8014335" y="2344420"/>
            <a:ext cx="10147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专心致志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700270" y="2891790"/>
            <a:ext cx="31108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只有专心致志，才能有所成就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680" y="1049655"/>
            <a:ext cx="9571355" cy="118237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"/>
            </p:custDataLst>
          </p:nvPr>
        </p:nvSpPr>
        <p:spPr>
          <a:xfrm>
            <a:off x="4860925" y="1443990"/>
            <a:ext cx="14662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孟子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告子上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367270" y="1453515"/>
            <a:ext cx="6432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对比</a:t>
            </a:r>
            <a:endParaRPr lang="zh-CN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 descr="5-1-1_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4485" y="2232025"/>
            <a:ext cx="9230995" cy="25622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171940" y="2291715"/>
            <a:ext cx="3835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B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2233295" y="4298315"/>
            <a:ext cx="7581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车盖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3410585" y="4298315"/>
            <a:ext cx="7112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盘盂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6484620" y="4297680"/>
            <a:ext cx="31845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生动形象地写出太阳的大小变化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2205" y="710565"/>
            <a:ext cx="7573645" cy="543750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4808220" y="4921250"/>
            <a:ext cx="12687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日中时远也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560820" y="4921250"/>
            <a:ext cx="14122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日中则如盘盂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8456930" y="4921250"/>
            <a:ext cx="9347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远者小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808220" y="5725795"/>
            <a:ext cx="12687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日中时近也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618605" y="5725795"/>
            <a:ext cx="14122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日中如探汤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8456930" y="5725795"/>
            <a:ext cx="9347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近者热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  <p:bldP spid="5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1845" y="821055"/>
            <a:ext cx="8493125" cy="41992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72380" y="845820"/>
            <a:ext cx="3835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D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539490" y="3359785"/>
            <a:ext cx="15328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孔子不能决也。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600325" y="4059555"/>
            <a:ext cx="7661910" cy="779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从孔子的角度：知之为知之，不知为不知。从两小儿的角度：要善于观察，认真思考，说话要有理有据。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64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65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66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67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68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69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1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2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3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4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5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6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7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8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9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81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82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83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84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85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86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87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88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89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</Words>
  <Application>WPS 演示</Application>
  <PresentationFormat>宽屏</PresentationFormat>
  <Paragraphs>74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等线</vt:lpstr>
      <vt:lpstr>Arial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183</cp:revision>
  <dcterms:created xsi:type="dcterms:W3CDTF">2019-06-19T02:08:00Z</dcterms:created>
  <dcterms:modified xsi:type="dcterms:W3CDTF">2025-02-08T03:16:37Z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337A537B0A9A40388F819C4CD831C279_13</vt:lpwstr>
  </property>
</Properties>
</file>