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6" r:id="rId3"/>
    <p:sldId id="297" r:id="rId4"/>
    <p:sldId id="298" r:id="rId5"/>
    <p:sldId id="299" r:id="rId6"/>
    <p:sldId id="300" r:id="rId7"/>
    <p:sldId id="301" r:id="rId8"/>
    <p:sldId id="302" r:id="rId9"/>
    <p:sldId id="30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4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6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7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1238885"/>
            <a:ext cx="8790305" cy="35871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8345170" y="32219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0" y="1567180"/>
            <a:ext cx="10732135" cy="32416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6135" y="2235835"/>
            <a:ext cx="2013585" cy="5664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75775" y="2235835"/>
            <a:ext cx="525780" cy="5670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4530" y="2872740"/>
            <a:ext cx="2287270" cy="5562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42680" y="2872740"/>
            <a:ext cx="774700" cy="5562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0595" y="3499485"/>
            <a:ext cx="1791970" cy="53848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17380" y="3498215"/>
            <a:ext cx="382905" cy="5397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30395" y="4164965"/>
            <a:ext cx="2856865" cy="46418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44610" y="4164965"/>
            <a:ext cx="690880" cy="470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2540" y="1195070"/>
            <a:ext cx="9545320" cy="442087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7530" y="1846580"/>
            <a:ext cx="10616565" cy="303276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>
            <a:off x="3044190" y="3371215"/>
            <a:ext cx="1001395" cy="7747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870325" y="3210560"/>
            <a:ext cx="316865" cy="10623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291330" y="3229610"/>
            <a:ext cx="1624965" cy="8788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503420" y="3210560"/>
            <a:ext cx="2413635" cy="8978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73270" y="3101340"/>
            <a:ext cx="3402330" cy="10541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573270" y="3054350"/>
            <a:ext cx="5376545" cy="10350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061210" y="2980055"/>
            <a:ext cx="5866765" cy="11658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795520" y="3163570"/>
            <a:ext cx="3557905" cy="10566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8418195" y="3125470"/>
            <a:ext cx="414655" cy="10947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495" y="1685925"/>
            <a:ext cx="10155555" cy="23628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812665" y="25609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670925" y="25609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498850" y="29902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148080"/>
            <a:ext cx="10989310" cy="34931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078095" y="36004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34795" y="1068070"/>
            <a:ext cx="9524365" cy="49301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046855" y="27501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</a:t>
            </a:r>
            <a:endParaRPr lang="zh-CN" altLang="en-US" sz="4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989195" y="27501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</a:t>
            </a:r>
            <a:endParaRPr lang="zh-CN" altLang="en-US" sz="4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295140" y="3429000"/>
            <a:ext cx="2406015" cy="87693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</a:t>
            </a:r>
            <a:r>
              <a:rPr lang="en-US" altLang="zh-CN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风</a:t>
            </a:r>
            <a:r>
              <a:rPr lang="en-US" altLang="zh-CN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4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雨</a:t>
            </a:r>
            <a:endParaRPr lang="zh-CN" altLang="en-US" sz="4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788025" y="41192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4295140" y="4992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520305" y="49923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2650" y="1243965"/>
            <a:ext cx="10244455" cy="40112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9689465" y="269303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9689465" y="40576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9689465" y="31832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689465" y="464248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×</a:t>
            </a:r>
            <a:endParaRPr lang="zh-CN" altLang="en-US" sz="2000">
              <a:solidFill>
                <a:srgbClr val="F0127D"/>
              </a:solidFill>
              <a:uFillTx/>
              <a:latin typeface="Arial" panose="020B0604020202020204" pitchFamily="34" charset="0"/>
              <a:ea typeface="黑体" panose="02010609060101010101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WPS 演示</Application>
  <PresentationFormat>宽屏</PresentationFormat>
  <Paragraphs>30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191</cp:revision>
  <dcterms:created xsi:type="dcterms:W3CDTF">2019-06-19T02:08:00Z</dcterms:created>
  <dcterms:modified xsi:type="dcterms:W3CDTF">2025-02-13T07:38:13Z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