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8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014095"/>
            <a:ext cx="9932035" cy="355409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950460" y="301815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378325" y="337185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015605" y="337185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849755" y="3766185"/>
            <a:ext cx="42672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132580" y="41548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578600" y="41548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035" y="1313815"/>
            <a:ext cx="9881235" cy="2780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36255" y="2814320"/>
            <a:ext cx="2219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闭上眼睛蹲下去。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85380" y="2262505"/>
            <a:ext cx="3771900" cy="407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形容焦急而又没办法的样子。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03920" y="3474720"/>
            <a:ext cx="126555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排好顺序。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335" y="1313815"/>
            <a:ext cx="10547985" cy="2905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22750" y="3711575"/>
            <a:ext cx="1209675" cy="396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天造地设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4750" y="2337435"/>
            <a:ext cx="182054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唤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呼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8100" y="2315845"/>
            <a:ext cx="1707515" cy="483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男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女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5815" y="2337435"/>
            <a:ext cx="1845310" cy="3822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56575" y="1879600"/>
            <a:ext cx="1403985" cy="4248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8735" y="1882775"/>
            <a:ext cx="180721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耳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5180" y="1878965"/>
            <a:ext cx="137985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拱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6783" y="32689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喜不自胜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69555" y="2779395"/>
            <a:ext cx="187325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倦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疲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8100" y="2779395"/>
            <a:ext cx="1784350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89150" y="2772410"/>
            <a:ext cx="1791335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伸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6" grpId="0"/>
      <p:bldP spid="16" grpId="1"/>
      <p:bldP spid="15" grpId="0"/>
      <p:bldP spid="15" grpId="1"/>
      <p:bldP spid="13" grpId="0"/>
      <p:bldP spid="13" grpId="1"/>
      <p:bldP spid="12" grpId="0"/>
      <p:bldP spid="12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869950"/>
            <a:ext cx="9735820" cy="4084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50" y="4948555"/>
            <a:ext cx="9990455" cy="1280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37680" y="3712210"/>
            <a:ext cx="686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2753" y="44926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快活逍遥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58480" y="3302000"/>
            <a:ext cx="55245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3390" y="3302000"/>
            <a:ext cx="59690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2110" y="3288665"/>
            <a:ext cx="643890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4185" y="2004060"/>
            <a:ext cx="4892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石猴吸收天地精华，时间久了就有了灵气。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44715" y="5434330"/>
            <a:ext cx="12846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石猴带领群猴安家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1375" y="5434330"/>
            <a:ext cx="122809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石猴发现水帘洞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38590" y="3712210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游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24940" y="4492625"/>
            <a:ext cx="1548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自由自在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34000" y="4093845"/>
            <a:ext cx="1292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4840" y="3302000"/>
            <a:ext cx="124206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觅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17" grpId="0"/>
      <p:bldP spid="17" grpId="1"/>
      <p:bldP spid="6" grpId="0"/>
      <p:bldP spid="6" grpId="1"/>
      <p:bldP spid="14" grpId="0"/>
      <p:bldP spid="14" grpId="1"/>
      <p:bldP spid="16" grpId="0"/>
      <p:bldP spid="16" grpId="1"/>
      <p:bldP spid="15" grpId="0"/>
      <p:bldP spid="15" grpId="1"/>
      <p:bldP spid="7" grpId="0"/>
      <p:bldP spid="7" grpId="1"/>
      <p:bldP spid="13" grpId="0"/>
      <p:bldP spid="13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</Words>
  <Application>WPS 演示</Application>
  <PresentationFormat>宽屏</PresentationFormat>
  <Paragraphs>65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2025-02-17T15:51:33Z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