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9" r:id="rId3"/>
    <p:sldId id="320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763270"/>
            <a:ext cx="6861810" cy="57277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763645" y="5230495"/>
            <a:ext cx="544830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515610" y="5230495"/>
            <a:ext cx="544830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67575" y="5230495"/>
            <a:ext cx="544830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49165" y="3153410"/>
            <a:ext cx="405130" cy="397510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57645" y="4281805"/>
            <a:ext cx="405130" cy="397510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 flipH="1">
            <a:off x="3763645" y="5995035"/>
            <a:ext cx="1310005" cy="4959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0" grpId="0" animBg="1"/>
      <p:bldP spid="10" grpId="1" animBg="1"/>
      <p:bldP spid="9" grpId="0"/>
      <p:bldP spid="9" grpId="1"/>
      <p:bldP spid="5" grpId="0"/>
      <p:bldP spid="5" grpId="1"/>
      <p:bldP spid="6" grpId="0"/>
      <p:bldP spid="6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9625" y="855345"/>
            <a:ext cx="8557895" cy="5354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449570" y="3954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96000" y="30327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724775" y="12420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211</cp:revision>
  <dcterms:created xsi:type="dcterms:W3CDTF">2019-06-19T02:08:00Z</dcterms:created>
  <dcterms:modified xsi:type="dcterms:W3CDTF">2025-02-13T08:44:36Z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