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52" r:id="rId3"/>
    <p:sldId id="353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59355" y="840740"/>
            <a:ext cx="7613015" cy="5417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3830" y="1141730"/>
            <a:ext cx="7218680" cy="54051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5123815" y="425069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045200" y="425069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542530" y="425069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243445" y="486918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763135" y="2700655"/>
            <a:ext cx="1139825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934970" y="3638550"/>
            <a:ext cx="1139825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131185" y="5985510"/>
            <a:ext cx="2630805" cy="4965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我已经吃过饭了。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</Words>
  <Application>WPS 演示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242</cp:revision>
  <dcterms:created xsi:type="dcterms:W3CDTF">2019-06-19T02:08:00Z</dcterms:created>
  <dcterms:modified xsi:type="dcterms:W3CDTF">2025-02-13T09:08:11Z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