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4" r:id="rId4"/>
    <p:sldId id="285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1"/>
        <p:guide pos="38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3520" y="853440"/>
            <a:ext cx="6556375" cy="52203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8074660" y="24701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670675" y="33337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210935" y="47783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5580" y="2216150"/>
            <a:ext cx="6789420" cy="24631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117215" y="4201795"/>
            <a:ext cx="635000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建议李奶奶选择方案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。因为三角形具有稳定性，四边形容易变形。只有方案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中的篱笆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是三角形的。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6365" y="2160905"/>
            <a:ext cx="6721475" cy="25165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817620" y="39763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342255" y="39763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013575" y="39833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507355" y="48958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画图略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WPS 演示</Application>
  <PresentationFormat>宽屏</PresentationFormat>
  <Paragraphs>16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2025-02-17T01:26:33Z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84ADC5B491334BAB8966D2C87668CEFE_13</vt:lpwstr>
  </property>
</Properties>
</file>