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3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_00"/>
          <p:cNvPicPr>
            <a:picLocks noChangeAspect="1"/>
          </p:cNvPicPr>
          <p:nvPr/>
        </p:nvPicPr>
        <p:blipFill>
          <a:blip r:embed="rId1"/>
          <a:srcRect l="13898"/>
          <a:stretch>
            <a:fillRect/>
          </a:stretch>
        </p:blipFill>
        <p:spPr>
          <a:xfrm>
            <a:off x="106680" y="993140"/>
            <a:ext cx="5989955" cy="4590415"/>
          </a:xfrm>
          <a:prstGeom prst="rect">
            <a:avLst/>
          </a:prstGeom>
        </p:spPr>
      </p:pic>
      <p:pic>
        <p:nvPicPr>
          <p:cNvPr id="3" name="图片 2" descr="8-6_01"/>
          <p:cNvPicPr>
            <a:picLocks noChangeAspect="1"/>
          </p:cNvPicPr>
          <p:nvPr/>
        </p:nvPicPr>
        <p:blipFill>
          <a:blip r:embed="rId2"/>
          <a:srcRect l="11609" r="2801"/>
          <a:stretch>
            <a:fillRect/>
          </a:stretch>
        </p:blipFill>
        <p:spPr>
          <a:xfrm>
            <a:off x="6195695" y="1157605"/>
            <a:ext cx="5932170" cy="4425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9626600" y="1003300"/>
            <a:ext cx="13735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挖井取水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415655" y="14344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04165" y="1900555"/>
            <a:ext cx="5992495" cy="8064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        ~~~~~~~~     ~~~~~~~~~~~ ~~~~~~~~~~~~~~~~~~~~~~~~~~~~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628765" y="4013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WPS 演示</Application>
  <PresentationFormat>宽屏</PresentationFormat>
  <Paragraphs>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2025-02-14T08:44:38Z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35F00E3FD78146E398CE01D8863BA353_13</vt:lpwstr>
  </property>
</Properties>
</file>