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314" r:id="rId4"/>
    <p:sldId id="313" r:id="rId5"/>
    <p:sldId id="312" r:id="rId6"/>
    <p:sldId id="311" r:id="rId7"/>
    <p:sldId id="31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0" y="2046605"/>
            <a:ext cx="6717665" cy="27641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16985" y="4434205"/>
            <a:ext cx="47688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1785" y="4434205"/>
            <a:ext cx="47688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79105" y="4434205"/>
            <a:ext cx="47688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4_01"/>
          <p:cNvPicPr>
            <a:picLocks noChangeAspect="1"/>
          </p:cNvPicPr>
          <p:nvPr/>
        </p:nvPicPr>
        <p:blipFill>
          <a:blip r:embed="rId1"/>
          <a:srcRect r="6131"/>
          <a:stretch>
            <a:fillRect/>
          </a:stretch>
        </p:blipFill>
        <p:spPr>
          <a:xfrm>
            <a:off x="2438400" y="2511425"/>
            <a:ext cx="6776720" cy="2016125"/>
          </a:xfrm>
          <a:prstGeom prst="rect">
            <a:avLst/>
          </a:prstGeom>
        </p:spPr>
      </p:pic>
      <p:sp>
        <p:nvSpPr>
          <p:cNvPr id="40" name="等腰三角形 39"/>
          <p:cNvSpPr/>
          <p:nvPr/>
        </p:nvSpPr>
        <p:spPr>
          <a:xfrm>
            <a:off x="3690620" y="4050665"/>
            <a:ext cx="353060" cy="27368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294630" y="4050665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6997700" y="4050665"/>
            <a:ext cx="353060" cy="273685"/>
          </a:xfrm>
          <a:prstGeom prst="triangl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553450" y="4050665"/>
            <a:ext cx="311150" cy="32575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0" grpId="1" animBg="1"/>
      <p:bldP spid="19" grpId="0" bldLvl="0" animBg="1"/>
      <p:bldP spid="19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-4_02"/>
          <p:cNvPicPr>
            <a:picLocks noChangeAspect="1"/>
          </p:cNvPicPr>
          <p:nvPr/>
        </p:nvPicPr>
        <p:blipFill>
          <a:blip r:embed="rId1"/>
          <a:srcRect r="3618"/>
          <a:stretch>
            <a:fillRect/>
          </a:stretch>
        </p:blipFill>
        <p:spPr>
          <a:xfrm>
            <a:off x="2361565" y="2419350"/>
            <a:ext cx="6830060" cy="217106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3604895" y="3370580"/>
            <a:ext cx="957580" cy="584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6222365" y="3370580"/>
            <a:ext cx="957580" cy="584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872855" y="3456940"/>
            <a:ext cx="9525" cy="4311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0-4_03"/>
          <p:cNvPicPr>
            <a:picLocks noChangeAspect="1"/>
          </p:cNvPicPr>
          <p:nvPr/>
        </p:nvPicPr>
        <p:blipFill>
          <a:blip r:embed="rId1"/>
          <a:srcRect l="2013" r="2200"/>
          <a:stretch>
            <a:fillRect/>
          </a:stretch>
        </p:blipFill>
        <p:spPr>
          <a:xfrm>
            <a:off x="2914650" y="1013460"/>
            <a:ext cx="5833110" cy="3181985"/>
          </a:xfrm>
          <a:prstGeom prst="rect">
            <a:avLst/>
          </a:prstGeom>
        </p:spPr>
      </p:pic>
      <p:pic>
        <p:nvPicPr>
          <p:cNvPr id="2" name="图片 1" descr="10-4-1_00"/>
          <p:cNvPicPr>
            <a:picLocks noChangeAspect="1"/>
          </p:cNvPicPr>
          <p:nvPr/>
        </p:nvPicPr>
        <p:blipFill>
          <a:blip r:embed="rId2"/>
          <a:srcRect l="4849" r="1958" b="25947"/>
          <a:stretch>
            <a:fillRect/>
          </a:stretch>
        </p:blipFill>
        <p:spPr>
          <a:xfrm>
            <a:off x="3039110" y="4195445"/>
            <a:ext cx="5833110" cy="1824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23410" y="3571240"/>
            <a:ext cx="47434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5310" y="3571240"/>
            <a:ext cx="35179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4655" y="3571240"/>
            <a:ext cx="35179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74000" y="3571240"/>
            <a:ext cx="35179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8920" y="4195445"/>
            <a:ext cx="54356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9520" y="4195445"/>
            <a:ext cx="51435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91205" y="6020435"/>
            <a:ext cx="57594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清洁与卫生，因为最喜欢这一项劳动的人数最多。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6530" y="1856105"/>
            <a:ext cx="6414135" cy="35375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54600" y="2545080"/>
            <a:ext cx="54356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627110" y="4979035"/>
            <a:ext cx="76200" cy="762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438515" y="5182235"/>
            <a:ext cx="76200" cy="762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9" grpId="0" bldLvl="0" animBg="1"/>
      <p:bldP spid="19" grpId="1" animBg="1"/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8905" y="1776095"/>
            <a:ext cx="6590030" cy="3601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49290" y="2264410"/>
            <a:ext cx="10287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24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2025-02-18T03:23:15Z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1D263CBF33364F73A8C0E5D330988B38_13</vt:lpwstr>
  </property>
</Properties>
</file>