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0590" y="824230"/>
            <a:ext cx="10384155" cy="5102860"/>
          </a:xfrm>
          <a:prstGeom prst="rect">
            <a:avLst/>
          </a:prstGeom>
        </p:spPr>
      </p:pic>
      <p:pic>
        <p:nvPicPr>
          <p:cNvPr id="5" name="图片 4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88" r="54045" b="2639"/>
          <a:stretch>
            <a:fillRect/>
          </a:stretch>
        </p:blipFill>
        <p:spPr>
          <a:xfrm>
            <a:off x="3100705" y="4350385"/>
            <a:ext cx="3034665" cy="447675"/>
          </a:xfrm>
          <a:prstGeom prst="rect">
            <a:avLst/>
          </a:prstGeom>
        </p:spPr>
      </p:pic>
      <p:pic>
        <p:nvPicPr>
          <p:cNvPr id="6" name="图片 5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88" t="39359" r="67639" b="2639"/>
          <a:stretch>
            <a:fillRect/>
          </a:stretch>
        </p:blipFill>
        <p:spPr>
          <a:xfrm>
            <a:off x="6524625" y="4904105"/>
            <a:ext cx="2138680" cy="266700"/>
          </a:xfrm>
          <a:prstGeom prst="rect">
            <a:avLst/>
          </a:prstGeom>
        </p:spPr>
      </p:pic>
      <p:pic>
        <p:nvPicPr>
          <p:cNvPr id="7" name="图片 6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88" r="54045" b="2639"/>
          <a:stretch>
            <a:fillRect/>
          </a:stretch>
        </p:blipFill>
        <p:spPr>
          <a:xfrm>
            <a:off x="910590" y="5170805"/>
            <a:ext cx="324231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205" y="738505"/>
            <a:ext cx="9667240" cy="55111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63395" y="5850890"/>
            <a:ext cx="8236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首尾呼应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。这样写能使文章前后连贯、结构严谨。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85190"/>
            <a:ext cx="10968990" cy="4955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4371975"/>
            <a:ext cx="10808970" cy="1301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詹天佑是中国近代铁路工程专家，被誉为中国首位铁路总工程师。他负责修建了京张铁路等工程，有“中国铁路之父”之称。我被他热爱祖国的精神所感动，为他而自豪。我要向他学习，为国家的富强而奋斗。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695" y="2552700"/>
            <a:ext cx="10800080" cy="9899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欢迎您回到祖国!我相信，有您这样爱国的优秀人才参与祖国建设，我们国家的铁路建设一定会迎头赶上。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4915" y="1795145"/>
            <a:ext cx="10352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这些神态描写体现了詹天佑强烈的民族自尊心。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WPS 演示</Application>
  <PresentationFormat>宽屏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2024-08-23T07:28:10Z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