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3" r:id="rId3"/>
    <p:sldId id="301" r:id="rId4"/>
    <p:sldId id="300" r:id="rId5"/>
    <p:sldId id="29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8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7615" y="1670685"/>
            <a:ext cx="6907530" cy="35166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88715" y="3614420"/>
            <a:ext cx="482600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5780" y="3993515"/>
            <a:ext cx="48260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32885" y="3993515"/>
            <a:ext cx="46418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6210" y="3231515"/>
            <a:ext cx="2302510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一共拔了几个萝卜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21805" y="3594735"/>
            <a:ext cx="16713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00545" y="3993515"/>
            <a:ext cx="159258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可以装几筐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00545" y="4354195"/>
            <a:ext cx="16325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 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64020" y="4667250"/>
            <a:ext cx="2284095" cy="442595"/>
          </a:xfrm>
          <a:prstGeom prst="rect">
            <a:avLst/>
          </a:prstGeom>
        </p:spPr>
        <p:txBody>
          <a:bodyPr wrap="square">
            <a:noAutofit/>
          </a:bodyPr>
          <a:p>
            <a:pPr marL="151765" indent="0" algn="l" defTabSz="266700" eaLnBrk="0" fontAlgn="base">
              <a:lnSpc>
                <a:spcPct val="127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6970" y="2321560"/>
            <a:ext cx="7337425" cy="24066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976360" y="2689225"/>
            <a:ext cx="48704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2340" y="3904615"/>
            <a:ext cx="477520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5_02"/>
          <p:cNvPicPr>
            <a:picLocks noChangeAspect="1"/>
          </p:cNvPicPr>
          <p:nvPr/>
        </p:nvPicPr>
        <p:blipFill>
          <a:blip r:embed="rId1"/>
          <a:srcRect r="4000" b="21290"/>
          <a:stretch>
            <a:fillRect/>
          </a:stretch>
        </p:blipFill>
        <p:spPr>
          <a:xfrm>
            <a:off x="2546985" y="2562225"/>
            <a:ext cx="6925310" cy="1565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19980" y="4429125"/>
            <a:ext cx="235140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2174240"/>
            <a:ext cx="7202805" cy="23260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33925" y="4591685"/>
            <a:ext cx="19678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21425" y="3987800"/>
            <a:ext cx="38036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WPS 演示</Application>
  <PresentationFormat>宽屏</PresentationFormat>
  <Paragraphs>28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2025-02-16T10:02:18Z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8C1C23A32E9D40C7B057EED13B83EF50_13</vt:lpwstr>
  </property>
</Properties>
</file>