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3_00"/>
          <p:cNvPicPr>
            <a:picLocks noChangeAspect="1"/>
          </p:cNvPicPr>
          <p:nvPr/>
        </p:nvPicPr>
        <p:blipFill>
          <a:blip r:embed="rId1"/>
          <a:srcRect r="11557"/>
          <a:stretch>
            <a:fillRect/>
          </a:stretch>
        </p:blipFill>
        <p:spPr>
          <a:xfrm>
            <a:off x="257175" y="1102360"/>
            <a:ext cx="6118225" cy="4487545"/>
          </a:xfrm>
          <a:prstGeom prst="rect">
            <a:avLst/>
          </a:prstGeom>
        </p:spPr>
      </p:pic>
      <p:pic>
        <p:nvPicPr>
          <p:cNvPr id="3" name="图片 2" descr="4-3_01"/>
          <p:cNvPicPr>
            <a:picLocks noChangeAspect="1"/>
          </p:cNvPicPr>
          <p:nvPr/>
        </p:nvPicPr>
        <p:blipFill>
          <a:blip r:embed="rId2"/>
          <a:srcRect l="1570" r="10464"/>
          <a:stretch>
            <a:fillRect/>
          </a:stretch>
        </p:blipFill>
        <p:spPr>
          <a:xfrm>
            <a:off x="6374765" y="1150620"/>
            <a:ext cx="5718810" cy="48044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498080" y="1809750"/>
            <a:ext cx="1118235" cy="7804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563610" y="1819910"/>
            <a:ext cx="2309495" cy="7702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487920" y="1809750"/>
            <a:ext cx="2277745" cy="7804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744710" y="1798955"/>
            <a:ext cx="1012190" cy="8121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 flipH="1">
            <a:off x="8837295" y="2836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树林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420485" y="3183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小精灵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10418445" y="3576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915150" y="4991735"/>
            <a:ext cx="51193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朦胧的薄雾笼罩在林间，像给树林披了纱衣。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WPS 演示</Application>
  <PresentationFormat>宽屏</PresentationFormat>
  <Paragraphs>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2025-02-13T03:12:08Z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C8AEC6D702224F9A8005F67AC7E21168_13</vt:lpwstr>
  </property>
</Properties>
</file>