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7970" y="1903095"/>
            <a:ext cx="6651625" cy="305244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938905" y="4048125"/>
            <a:ext cx="1196340" cy="31813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124450" y="4037330"/>
            <a:ext cx="3566160" cy="53721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104005" y="4025900"/>
            <a:ext cx="2238375" cy="42799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331585" y="4058920"/>
            <a:ext cx="1207135" cy="61468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549515" y="4048125"/>
            <a:ext cx="1207135" cy="62547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4805" y="2758440"/>
            <a:ext cx="6432550" cy="13957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98495" y="3757295"/>
            <a:ext cx="836295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85920" y="3758565"/>
            <a:ext cx="836295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8890" y="3746500"/>
            <a:ext cx="836295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78700" y="3757295"/>
            <a:ext cx="836295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67090" y="3769360"/>
            <a:ext cx="836295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3360" y="2574925"/>
            <a:ext cx="6696075" cy="1663700"/>
          </a:xfrm>
          <a:prstGeom prst="rect">
            <a:avLst/>
          </a:prstGeom>
        </p:spPr>
      </p:pic>
      <p:pic>
        <p:nvPicPr>
          <p:cNvPr id="846" name="IM 846"/>
          <p:cNvPicPr/>
          <p:nvPr/>
        </p:nvPicPr>
        <p:blipFill>
          <a:blip r:embed="rId2"/>
          <a:stretch>
            <a:fillRect/>
          </a:stretch>
        </p:blipFill>
        <p:spPr>
          <a:xfrm>
            <a:off x="3349625" y="4446270"/>
            <a:ext cx="795020" cy="576580"/>
          </a:xfrm>
          <a:prstGeom prst="rect">
            <a:avLst/>
          </a:prstGeom>
        </p:spPr>
      </p:pic>
      <p:pic>
        <p:nvPicPr>
          <p:cNvPr id="848" name="IM 848"/>
          <p:cNvPicPr/>
          <p:nvPr/>
        </p:nvPicPr>
        <p:blipFill>
          <a:blip r:embed="rId3"/>
          <a:stretch>
            <a:fillRect/>
          </a:stretch>
        </p:blipFill>
        <p:spPr>
          <a:xfrm>
            <a:off x="4951095" y="4368800"/>
            <a:ext cx="676910" cy="731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9230" y="4271645"/>
            <a:ext cx="846455" cy="861060"/>
          </a:xfrm>
          <a:prstGeom prst="rect">
            <a:avLst/>
          </a:prstGeom>
        </p:spPr>
      </p:pic>
      <p:pic>
        <p:nvPicPr>
          <p:cNvPr id="850" name="IM 850"/>
          <p:cNvPicPr/>
          <p:nvPr/>
        </p:nvPicPr>
        <p:blipFill>
          <a:blip r:embed="rId5"/>
          <a:stretch>
            <a:fillRect/>
          </a:stretch>
        </p:blipFill>
        <p:spPr>
          <a:xfrm>
            <a:off x="8105140" y="4424680"/>
            <a:ext cx="920115" cy="5765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56000" y="326040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221615" indent="0" algn="l" defTabSz="266700" eaLnBrk="0" fontAlgn="base">
              <a:spcBef>
                <a:spcPts val="800"/>
              </a:spcBef>
              <a:spcAft>
                <a:spcPct val="0"/>
              </a:spcAft>
            </a:pP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(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第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2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3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4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个图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形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分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法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唯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</a:t>
            </a:r>
            <a:r>
              <a:rPr lang="zh-CN" altLang="en-US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en-US" altLang="zh-CN" sz="1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 )</a:t>
            </a:r>
            <a:endParaRPr lang="en-US" altLang="zh-CN" sz="1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72840" y="5288280"/>
            <a:ext cx="5200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(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第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 2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和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个图形分法不唯一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 )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1915" y="2578735"/>
            <a:ext cx="6783070" cy="167830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131185" y="3655695"/>
            <a:ext cx="435610" cy="393065"/>
          </a:xfrm>
          <a:prstGeom prst="ellipse">
            <a:avLst/>
          </a:prstGeom>
          <a:noFill/>
          <a:ln w="28575">
            <a:solidFill>
              <a:srgbClr val="F433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037330" y="3655695"/>
            <a:ext cx="435610" cy="393065"/>
          </a:xfrm>
          <a:prstGeom prst="ellipse">
            <a:avLst/>
          </a:prstGeom>
          <a:noFill/>
          <a:ln w="28575">
            <a:solidFill>
              <a:srgbClr val="F433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165090" y="3623310"/>
            <a:ext cx="435610" cy="393065"/>
          </a:xfrm>
          <a:prstGeom prst="ellipse">
            <a:avLst/>
          </a:prstGeom>
          <a:noFill/>
          <a:ln w="28575">
            <a:solidFill>
              <a:srgbClr val="F433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038215" y="3655695"/>
            <a:ext cx="435610" cy="393065"/>
          </a:xfrm>
          <a:prstGeom prst="ellipse">
            <a:avLst/>
          </a:prstGeom>
          <a:noFill/>
          <a:ln w="28575">
            <a:solidFill>
              <a:srgbClr val="F433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053580" y="3590290"/>
            <a:ext cx="435610" cy="492760"/>
          </a:xfrm>
          <a:prstGeom prst="ellipse">
            <a:avLst/>
          </a:prstGeom>
          <a:noFill/>
          <a:ln w="28575">
            <a:solidFill>
              <a:srgbClr val="F433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723505" y="3590290"/>
            <a:ext cx="435610" cy="492760"/>
          </a:xfrm>
          <a:prstGeom prst="ellipse">
            <a:avLst/>
          </a:prstGeom>
          <a:noFill/>
          <a:ln w="28575">
            <a:solidFill>
              <a:srgbClr val="F433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3345" y="2016125"/>
            <a:ext cx="6991350" cy="2803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80450" y="410337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WPS 演示</Application>
  <PresentationFormat>宽屏</PresentationFormat>
  <Paragraphs>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楷体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2025-02-27T02:35:24Z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5420427D982B47BAA6D92F68E48EC5B0_13</vt:lpwstr>
  </property>
</Properties>
</file>