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6" r:id="rId7"/>
    <p:sldId id="285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rcRect r="5952"/>
          <a:stretch>
            <a:fillRect/>
          </a:stretch>
        </p:blipFill>
        <p:spPr>
          <a:xfrm>
            <a:off x="2403475" y="2199005"/>
            <a:ext cx="7053580" cy="24599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77005" y="3949700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7165" y="3949700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02700" y="3949700"/>
            <a:ext cx="45021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4720" y="4349115"/>
            <a:ext cx="5168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2045" y="434911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8980" y="2230120"/>
            <a:ext cx="7607935" cy="2367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23555" y="2552065"/>
            <a:ext cx="991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向日葵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29580" y="2950845"/>
            <a:ext cx="769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介绍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8780" y="3349625"/>
            <a:ext cx="721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乖巧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9200" y="3349625"/>
            <a:ext cx="8083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瘦弱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62905" y="3748405"/>
            <a:ext cx="835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冰棒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54695" y="3748405"/>
            <a:ext cx="760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脚丫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32625" y="4147185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幸福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1_02"/>
          <p:cNvPicPr>
            <a:picLocks noChangeAspect="1"/>
          </p:cNvPicPr>
          <p:nvPr/>
        </p:nvPicPr>
        <p:blipFill>
          <a:blip r:embed="rId1"/>
          <a:srcRect r="22584"/>
          <a:stretch>
            <a:fillRect/>
          </a:stretch>
        </p:blipFill>
        <p:spPr>
          <a:xfrm>
            <a:off x="2688590" y="2458720"/>
            <a:ext cx="5831840" cy="1941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38700" y="2795270"/>
            <a:ext cx="406400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13805" y="2775585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9675" y="2775585"/>
            <a:ext cx="4826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2470" y="3174365"/>
            <a:ext cx="483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5200" y="3174365"/>
            <a:ext cx="4470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65745" y="3174365"/>
            <a:ext cx="4470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2470" y="357314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8690" y="3573145"/>
            <a:ext cx="463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8700" y="397192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3805" y="3971925"/>
            <a:ext cx="415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9675" y="3971925"/>
            <a:ext cx="4845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5745" y="357314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915" y="1899920"/>
            <a:ext cx="7354570" cy="3211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1325" y="2590165"/>
            <a:ext cx="6055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老奶奶一面与朋友聊天，一面看着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院中玩耍的孙子。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0325" y="3366135"/>
            <a:ext cx="7334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43015" y="3366135"/>
            <a:ext cx="731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9325" y="3764915"/>
            <a:ext cx="1651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顽皮、淘气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1325" y="4518025"/>
            <a:ext cx="6055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小猴子顺着树干滑了下来，轻轻一跃就落到了地上。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1-1_00"/>
          <p:cNvPicPr>
            <a:picLocks noChangeAspect="1"/>
          </p:cNvPicPr>
          <p:nvPr/>
        </p:nvPicPr>
        <p:blipFill>
          <a:blip r:embed="rId1"/>
          <a:srcRect l="3378"/>
          <a:stretch>
            <a:fillRect/>
          </a:stretch>
        </p:blipFill>
        <p:spPr>
          <a:xfrm>
            <a:off x="2397760" y="1986280"/>
            <a:ext cx="6936105" cy="2885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0380" y="4164965"/>
            <a:ext cx="600583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课文主要讲述了王葆爱听故事，奶奶常给他讲宝葫芦的故事，于是他也渴望拥有一个宝葫芦的故事。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2270" y="2437765"/>
            <a:ext cx="5308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0835" y="2437765"/>
            <a:ext cx="502285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0825" y="2437765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5540" y="1618615"/>
            <a:ext cx="7073265" cy="3774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4685" y="2379345"/>
            <a:ext cx="4349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60765" y="237934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1-1_02"/>
          <p:cNvPicPr>
            <a:picLocks noChangeAspect="1"/>
          </p:cNvPicPr>
          <p:nvPr/>
        </p:nvPicPr>
        <p:blipFill>
          <a:blip r:embed="rId1"/>
          <a:srcRect l="7878"/>
          <a:stretch>
            <a:fillRect/>
          </a:stretch>
        </p:blipFill>
        <p:spPr>
          <a:xfrm>
            <a:off x="2618740" y="1510030"/>
            <a:ext cx="6596380" cy="3953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13575" y="1737995"/>
            <a:ext cx="20529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童话故事的神奇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635" y="2014855"/>
            <a:ext cx="131381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心理活动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6215" y="2319655"/>
            <a:ext cx="2540635" cy="464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天真烂漫、富于幻想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7025" y="3216275"/>
            <a:ext cx="6285230" cy="956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当王葆遇上不会列算术题的式子时，他只要掏出宝葫芦轻轻地摇一摇，手上的笔就会化身为一个小精灵，刷刷的就帮他解出了难题，一点儿也不用他动脑筋。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3700" y="4490720"/>
            <a:ext cx="6218555" cy="3460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如果我也有一个宝葫芦，我要给江河彻底清理一遍，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将江中垃圾全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4335" y="4768215"/>
            <a:ext cx="6132195" cy="3060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部清空；我要给城市建起一座座互通高架桥，让城市无论何时都能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34335" y="5074920"/>
            <a:ext cx="6219190" cy="663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畅通无阻；我还要给所有的学校都建上一个标准的游泳池，让每一个同学都能安全地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尽享夏天的欢乐。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WPS 演示</Application>
  <PresentationFormat>宽屏</PresentationFormat>
  <Paragraphs>88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2025-02-08T13:04:51Z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5B2FEAF07A614D079C9E050D54FCABE8_13</vt:lpwstr>
  </property>
</Properties>
</file>