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260" y="731520"/>
            <a:ext cx="10627360" cy="5251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35500" y="5523865"/>
            <a:ext cx="12407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后悔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9855" y="3705225"/>
            <a:ext cx="1226820" cy="3390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崩塌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5313" y="32442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珍宝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96970" y="3244215"/>
            <a:ext cx="1392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叮嘱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97705" y="2817495"/>
            <a:ext cx="126555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酬谢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58845" y="4620895"/>
            <a:ext cx="12433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发誓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06180" y="3705225"/>
            <a:ext cx="1265555" cy="425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焦急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36390" y="5073015"/>
            <a:ext cx="1227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迟延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03770" y="4620895"/>
            <a:ext cx="15024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说谎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12" grpId="0"/>
      <p:bldP spid="11" grpId="0"/>
      <p:bldP spid="14" grpId="0"/>
      <p:bldP spid="1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56290" cy="2511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31720" y="2414270"/>
            <a:ext cx="1265555" cy="444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14875" y="2882900"/>
            <a:ext cx="1280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76653" y="24142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50275" y="2882900"/>
            <a:ext cx="13068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6450" cy="2994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51695" y="2480310"/>
            <a:ext cx="14103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大吃一惊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51695" y="1982470"/>
            <a:ext cx="1295400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千真万确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5080" y="3937000"/>
            <a:ext cx="65836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号手举起军号，冲锋号的声音震天动地地响起来了。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51378" y="34848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倾盆大雨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51695" y="2995930"/>
            <a:ext cx="1265555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震天动地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0" grpId="0"/>
      <p:bldP spid="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43713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85240" y="3839210"/>
            <a:ext cx="5402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人们世世代代纪念舍己为人的海力布。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5240" y="5289550"/>
            <a:ext cx="92729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妈妈走进房间，摸了摸孩子的头发，并俯下身亲吻了孩子的小脸蛋。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5240" y="2853690"/>
            <a:ext cx="94786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海力布急得掉下了眼泪，说，他可以发誓，他说的话千真万确。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-1_00"/>
          <p:cNvPicPr>
            <a:picLocks noChangeAspect="1"/>
          </p:cNvPicPr>
          <p:nvPr/>
        </p:nvPicPr>
        <p:blipFill>
          <a:blip r:embed="rId1"/>
          <a:srcRect r="4550"/>
          <a:stretch>
            <a:fillRect/>
          </a:stretch>
        </p:blipFill>
        <p:spPr>
          <a:xfrm>
            <a:off x="608330" y="1490345"/>
            <a:ext cx="10959465" cy="24320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37040" y="3429000"/>
            <a:ext cx="1459230" cy="699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恩人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(海力布)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77935" y="2934970"/>
            <a:ext cx="13766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乡亲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5048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石头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5365" y="2934970"/>
            <a:ext cx="11925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真相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60943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宝石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61260" y="2934970"/>
            <a:ext cx="13011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315" y="735965"/>
            <a:ext cx="10199370" cy="5513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1620" y="4997450"/>
            <a:ext cx="63150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海力布催促乡亲们赶快搬家。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9010" y="792480"/>
            <a:ext cx="10247630" cy="5457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3920" y="5200650"/>
            <a:ext cx="10132695" cy="10934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乡亲们，你们知道我是从来不会说谎的，请相信我的话。洪水马上就要来了，如果大家还不赶快撤离，就会很危险。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80585" y="2345055"/>
            <a:ext cx="1181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焦急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3400" y="2771775"/>
            <a:ext cx="122237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不相信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53270" y="2345055"/>
            <a:ext cx="11747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焦急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51200" y="2345690"/>
            <a:ext cx="1265555" cy="3556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急忙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82310" y="1755140"/>
            <a:ext cx="1265555" cy="414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不相信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54675" y="951230"/>
            <a:ext cx="15208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焦急地催促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91155" y="951230"/>
            <a:ext cx="1265555" cy="3625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大吃一惊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19540" y="4469765"/>
            <a:ext cx="1243330" cy="365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舍己为人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34685" y="4070985"/>
            <a:ext cx="7156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诚实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9645" y="3229610"/>
            <a:ext cx="100476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大家怎么都不相信我呢？情况这么危急，再不走可就危险了啊!我要如何说服大家呢?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0" grpId="0"/>
      <p:bldP spid="9" grpId="0"/>
      <p:bldP spid="6" grpId="0"/>
      <p:bldP spid="8" grpId="0"/>
      <p:bldP spid="7" grpId="0"/>
      <p:bldP spid="15" grpId="0"/>
      <p:bldP spid="14" grpId="0"/>
      <p:bldP spid="1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-1_03"/>
          <p:cNvPicPr>
            <a:picLocks noChangeAspect="1"/>
          </p:cNvPicPr>
          <p:nvPr/>
        </p:nvPicPr>
        <p:blipFill>
          <a:blip r:embed="rId1"/>
          <a:srcRect r="4245"/>
          <a:stretch>
            <a:fillRect/>
          </a:stretch>
        </p:blipFill>
        <p:spPr>
          <a:xfrm>
            <a:off x="608330" y="1490345"/>
            <a:ext cx="10995025" cy="2491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82075" y="3470910"/>
            <a:ext cx="1181100" cy="356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民间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0063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童话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95703" y="29451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寓言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</Words>
  <Application>WPS 演示</Application>
  <PresentationFormat>宽屏</PresentationFormat>
  <Paragraphs>88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2024-08-23T02:14:21Z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