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9" r:id="rId3"/>
    <p:sldId id="314" r:id="rId4"/>
    <p:sldId id="313" r:id="rId5"/>
    <p:sldId id="312" r:id="rId6"/>
    <p:sldId id="319" r:id="rId7"/>
    <p:sldId id="31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2" userDrawn="1">
          <p15:clr>
            <a:srgbClr val="A4A3A4"/>
          </p15:clr>
        </p15:guide>
        <p15:guide id="2" pos="39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62"/>
        <p:guide pos="39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9845" y="1609090"/>
            <a:ext cx="6632575" cy="38620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45655" y="2628265"/>
            <a:ext cx="4349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10585" y="3027045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93260" y="3425825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73570" y="3425825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66490" y="3824605"/>
            <a:ext cx="32004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89500" y="3824605"/>
            <a:ext cx="32321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9175" y="3824605"/>
            <a:ext cx="33909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27595" y="3824605"/>
            <a:ext cx="33909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04790" y="4610735"/>
            <a:ext cx="85407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03820" y="4610735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86530" y="4999355"/>
            <a:ext cx="668020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8" grpId="0"/>
      <p:bldP spid="8" grpId="1"/>
      <p:bldP spid="9" grpId="0"/>
      <p:bldP spid="9" grpId="1"/>
      <p:bldP spid="13" grpId="0"/>
      <p:bldP spid="13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905" y="2562225"/>
            <a:ext cx="7075805" cy="196215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3566160" y="3456940"/>
            <a:ext cx="2174240" cy="6223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111115" y="3456940"/>
            <a:ext cx="1903730" cy="5556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489960" y="3466465"/>
            <a:ext cx="2423160" cy="5264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349490" y="3456940"/>
            <a:ext cx="986790" cy="5556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696460" y="3418205"/>
            <a:ext cx="3390900" cy="5461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3305" y="2207895"/>
            <a:ext cx="7277735" cy="2710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05985" y="3154680"/>
            <a:ext cx="445770" cy="3543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96860" y="3074670"/>
            <a:ext cx="473710" cy="3543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74515" y="4408805"/>
            <a:ext cx="473710" cy="3543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93380" y="4408805"/>
            <a:ext cx="445770" cy="3543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3" grpId="0"/>
      <p:bldP spid="3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8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5670" y="2488565"/>
            <a:ext cx="7604760" cy="188087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373755" y="3429635"/>
            <a:ext cx="707390" cy="292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6435" y="3429635"/>
            <a:ext cx="440690" cy="292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9585" y="3429635"/>
            <a:ext cx="305435" cy="292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73755" y="3848735"/>
            <a:ext cx="707390" cy="292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4855" y="3848735"/>
            <a:ext cx="382270" cy="4025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07450" y="3429635"/>
            <a:ext cx="707390" cy="292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7292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64830" y="3848735"/>
            <a:ext cx="707390" cy="292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6017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5450" y="1030605"/>
            <a:ext cx="6108065" cy="50838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27195" y="2628265"/>
            <a:ext cx="1736090" cy="66548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5600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9100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19850" y="2628265"/>
            <a:ext cx="1728470" cy="665480"/>
          </a:xfrm>
          <a:prstGeom prst="rect">
            <a:avLst/>
          </a:prstGeom>
        </p:spPr>
        <p:txBody>
          <a:bodyPr wrap="square">
            <a:noAutofit/>
          </a:bodyPr>
          <a:p>
            <a:pPr marL="12065" indent="0" algn="l" defTabSz="266700" eaLnBrk="0" fontAlgn="base">
              <a:spcBef>
                <a:spcPts val="8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7080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3002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4003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00780" y="4337685"/>
            <a:ext cx="755650" cy="3105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74590" y="4337685"/>
            <a:ext cx="698500" cy="3105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9500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97955" y="4337685"/>
            <a:ext cx="707390" cy="3105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07020" y="4337685"/>
            <a:ext cx="755015" cy="3105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41545" y="5036820"/>
            <a:ext cx="70739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69585" y="5036820"/>
            <a:ext cx="725805" cy="292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2765" y="5036820"/>
            <a:ext cx="755015" cy="292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05090" y="5036820"/>
            <a:ext cx="707390" cy="292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49040" y="5405120"/>
            <a:ext cx="707390" cy="292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9960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73905" y="5405120"/>
            <a:ext cx="725805" cy="292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8960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62700" y="5405120"/>
            <a:ext cx="785495" cy="292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05345" y="5405120"/>
            <a:ext cx="785495" cy="292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4960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41545" y="5725795"/>
            <a:ext cx="707390" cy="322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9650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69585" y="5718175"/>
            <a:ext cx="707390" cy="3619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9550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82765" y="5716905"/>
            <a:ext cx="707390" cy="4070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9350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05090" y="5717540"/>
            <a:ext cx="70739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9250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8" grpId="0"/>
      <p:bldP spid="8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2570" y="1487170"/>
            <a:ext cx="6374130" cy="41128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11625" y="2820670"/>
            <a:ext cx="31934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258  285  528  582  825  852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78675" y="4531360"/>
            <a:ext cx="305435" cy="3397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59830" y="4779645"/>
            <a:ext cx="323850" cy="3397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34965" y="5001260"/>
            <a:ext cx="305435" cy="3295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02045" y="5001260"/>
            <a:ext cx="363220" cy="4578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26910" y="5009515"/>
            <a:ext cx="314325" cy="321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3680" y="4042410"/>
            <a:ext cx="767080" cy="292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1369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</Words>
  <Application>WPS 演示</Application>
  <PresentationFormat>宽屏</PresentationFormat>
  <Paragraphs>94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2025-02-17T13:03:54Z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D3566F9296284F618BA05F73D62A48F3_13</vt:lpwstr>
  </property>
</Properties>
</file>