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1065530"/>
            <a:ext cx="6336665" cy="51479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55260" y="4939030"/>
            <a:ext cx="29654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3825" y="5243830"/>
            <a:ext cx="45783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7755" y="5752465"/>
            <a:ext cx="47752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33825" y="5752465"/>
            <a:ext cx="45783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4350" y="5742940"/>
            <a:ext cx="36385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8060" y="5752465"/>
            <a:ext cx="29654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0170" y="4919980"/>
            <a:ext cx="45783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5440" y="5685155"/>
            <a:ext cx="47752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39610" y="5708015"/>
            <a:ext cx="45783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13625" y="5708015"/>
            <a:ext cx="2965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9875" y="5708015"/>
            <a:ext cx="3352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14" grpId="0"/>
      <p:bldP spid="1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890" y="1527175"/>
            <a:ext cx="6336665" cy="4110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5215" y="3530600"/>
            <a:ext cx="35496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4295" y="3530600"/>
            <a:ext cx="484505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1325" y="3530600"/>
            <a:ext cx="37338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3125" y="3530600"/>
            <a:ext cx="44069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4450" y="3530600"/>
            <a:ext cx="41275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5430" y="3587750"/>
            <a:ext cx="50673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0710" y="3581400"/>
            <a:ext cx="49657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8375" y="3587750"/>
            <a:ext cx="40259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94625" y="3581400"/>
            <a:ext cx="35496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23250" y="3580765"/>
            <a:ext cx="41275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9015" y="5113020"/>
            <a:ext cx="50673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84295" y="5106670"/>
            <a:ext cx="49657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51325" y="5106670"/>
            <a:ext cx="35496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1860" y="5113020"/>
            <a:ext cx="40259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4450" y="5106670"/>
            <a:ext cx="41275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05905" y="4789805"/>
            <a:ext cx="50673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27545" y="4789805"/>
            <a:ext cx="290830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18375" y="4790440"/>
            <a:ext cx="40259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67955" y="4789805"/>
            <a:ext cx="46228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11185" y="4789805"/>
            <a:ext cx="41275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8" grpId="0"/>
      <p:bldP spid="8" grpId="1"/>
      <p:bldP spid="14" grpId="0"/>
      <p:bldP spid="14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1145" y="1083945"/>
            <a:ext cx="6282055" cy="5129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05425" y="2863215"/>
            <a:ext cx="50355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5860" y="3321685"/>
            <a:ext cx="50673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2410" y="3321685"/>
            <a:ext cx="49657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3410" y="3340735"/>
            <a:ext cx="31623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3150" y="3340735"/>
            <a:ext cx="44005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6055" y="3315335"/>
            <a:ext cx="48196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2410" y="3702685"/>
            <a:ext cx="50355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5225" y="4166870"/>
            <a:ext cx="56705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9720" y="4160520"/>
            <a:ext cx="4362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93410" y="4166870"/>
            <a:ext cx="31623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6955" y="4160520"/>
            <a:ext cx="45021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67170" y="4141470"/>
            <a:ext cx="48196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15660" y="4522470"/>
            <a:ext cx="48196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42535" y="4980305"/>
            <a:ext cx="372745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5425" y="4955540"/>
            <a:ext cx="484505" cy="392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93410" y="4973955"/>
            <a:ext cx="31623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16320" y="4967605"/>
            <a:ext cx="47688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67805" y="4967605"/>
            <a:ext cx="48133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85205" y="5330190"/>
            <a:ext cx="48196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75860" y="5763260"/>
            <a:ext cx="439420" cy="434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05425" y="5755640"/>
            <a:ext cx="49657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92775" y="5774055"/>
            <a:ext cx="31686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53150" y="5787390"/>
            <a:ext cx="31623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36690" y="5774690"/>
            <a:ext cx="48133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13" grpId="0"/>
      <p:bldP spid="13" grpId="1"/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9980" y="2478405"/>
            <a:ext cx="7063105" cy="2072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1280" y="3759200"/>
            <a:ext cx="17087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把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065" y="2120900"/>
            <a:ext cx="6944360" cy="2501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6530" y="3968750"/>
            <a:ext cx="1784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70445" y="4017645"/>
            <a:ext cx="35306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/>
      <p:bldP spid="1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117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2025-02-14T09:01:25Z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D9DADC2BD0FC4156BFF01AAE1F3D9FB8_13</vt:lpwstr>
  </property>
</Properties>
</file>