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98" r:id="rId3"/>
    <p:sldId id="299" r:id="rId4"/>
    <p:sldId id="300" r:id="rId5"/>
    <p:sldId id="301" r:id="rId6"/>
    <p:sldId id="302" r:id="rId7"/>
    <p:sldId id="303" r:id="rId8"/>
    <p:sldId id="304" r:id="rId9"/>
    <p:sldId id="305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71" userDrawn="1">
          <p15:clr>
            <a:srgbClr val="A4A3A4"/>
          </p15:clr>
        </p15:guide>
        <p15:guide id="2" pos="393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71"/>
        <p:guide pos="393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1075055"/>
            <a:ext cx="10253345" cy="48577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021445" y="2891790"/>
            <a:ext cx="7677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控制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07210" y="3271520"/>
            <a:ext cx="8369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倾覆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72605" y="3282950"/>
            <a:ext cx="8026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凄凉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27820" y="3282950"/>
            <a:ext cx="7702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恐惧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07210" y="3674110"/>
            <a:ext cx="8362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寂寞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56505" y="3674110"/>
            <a:ext cx="13912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坐以待毙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24120" y="4042410"/>
            <a:ext cx="8483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宴会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160385" y="4042410"/>
            <a:ext cx="8845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缺乏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21000" y="4422140"/>
            <a:ext cx="8597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挑剔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53355" y="4422140"/>
            <a:ext cx="8267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无聊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998075" y="4410710"/>
            <a:ext cx="8483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书籍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53355" y="4813300"/>
            <a:ext cx="8832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抵御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804150" y="4801870"/>
            <a:ext cx="8947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侵袭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681480" y="5193030"/>
            <a:ext cx="9404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倒霉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5200" y="1047750"/>
            <a:ext cx="10714355" cy="199072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7113905" y="1047750"/>
            <a:ext cx="4362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8990" y="1034415"/>
            <a:ext cx="10974070" cy="239458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746885" y="1392555"/>
            <a:ext cx="5111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重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89200" y="1392555"/>
            <a:ext cx="5111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见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13860" y="1403985"/>
            <a:ext cx="5111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77130" y="1392555"/>
            <a:ext cx="5111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时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16700" y="1392555"/>
            <a:ext cx="5111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与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95845" y="1403985"/>
            <a:ext cx="5111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世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326640" y="1802765"/>
            <a:ext cx="5111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非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95625" y="1802765"/>
            <a:ext cx="5111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福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80205" y="1802765"/>
            <a:ext cx="5111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前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219065" y="1802765"/>
            <a:ext cx="5111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未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930390" y="1802765"/>
            <a:ext cx="5111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平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005445" y="1802765"/>
            <a:ext cx="5111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和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62065" y="2201545"/>
            <a:ext cx="12458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重见天日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362065" y="2600325"/>
            <a:ext cx="12458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焉知非福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16195" y="2999105"/>
            <a:ext cx="12458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心平气和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" grpId="0"/>
      <p:bldP spid="4" grpId="0"/>
      <p:bldP spid="5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4240" y="1189990"/>
            <a:ext cx="10383520" cy="210058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2875915" y="1964690"/>
            <a:ext cx="30048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钱在孤岛上没有什么用。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75915" y="2813685"/>
            <a:ext cx="70929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他恐惧万分，猜想这难道不是附近陆地上野人留下的脚印吗？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1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835" y="995045"/>
            <a:ext cx="10514330" cy="304292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5688330" y="2125980"/>
            <a:ext cx="8077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时间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17265" y="3309620"/>
            <a:ext cx="12319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建房定居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16245" y="3309620"/>
            <a:ext cx="13404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驯养培育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42505" y="3309620"/>
            <a:ext cx="14674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救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星期五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1395" y="931545"/>
            <a:ext cx="9784080" cy="26142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137410" y="2494280"/>
            <a:ext cx="14674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忧伤、苦闷、失望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10855" y="2632710"/>
            <a:ext cx="1294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积极乐观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2525" y="665480"/>
            <a:ext cx="7485380" cy="59810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837815" y="172212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~~~~~~~~~~~~~~~~~~~</a:t>
            </a:r>
            <a:endParaRPr lang="en-US" altLang="zh-CN" sz="200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859270" y="3206750"/>
            <a:ext cx="4527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54955" y="4297045"/>
            <a:ext cx="10134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时间长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41415" y="5755640"/>
            <a:ext cx="10134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布置住所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36060" y="4629785"/>
            <a:ext cx="606742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建住所困难重重，同时也体现了鲁滨逊的聪明能干、不畏困难、顽强生存。</a:t>
            </a:r>
            <a:endParaRPr lang="zh-CN" altLang="en-US" sz="1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61300" y="5418455"/>
            <a:ext cx="10134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搬运木桩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907020" y="6115685"/>
            <a:ext cx="73787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打桩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826375" y="4318635"/>
            <a:ext cx="10134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空间小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9" grpId="0"/>
      <p:bldP spid="8" grpId="0"/>
      <p:bldP spid="9" grpId="0"/>
      <p:bldP spid="10" grpId="0"/>
      <p:bldP spid="11" grpId="0"/>
      <p:bldP spid="12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2555" y="964565"/>
            <a:ext cx="9121140" cy="32746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659630" y="132016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299585" y="1784985"/>
            <a:ext cx="88709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本题略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193</Words>
  <Application>WPS 演示</Application>
  <PresentationFormat>宽屏</PresentationFormat>
  <Paragraphs>94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朱恒</cp:lastModifiedBy>
  <cp:revision>173</cp:revision>
  <dcterms:created xsi:type="dcterms:W3CDTF">2019-06-19T02:08:00Z</dcterms:created>
  <dcterms:modified xsi:type="dcterms:W3CDTF">2025-01-14T03:45:51Z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6B209981581A46B6970201FD76485641_13</vt:lpwstr>
  </property>
</Properties>
</file>