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6" r:id="rId4"/>
    <p:sldId id="287" r:id="rId5"/>
    <p:sldId id="288" r:id="rId6"/>
    <p:sldId id="289" r:id="rId7"/>
    <p:sldId id="290" r:id="rId8"/>
    <p:sldId id="29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2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81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155" y="840740"/>
            <a:ext cx="6736080" cy="51765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22390" y="2524760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5860" y="2962910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0785" y="4013200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5060" y="469963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0" y="1577340"/>
            <a:ext cx="9989820" cy="262255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4390390" y="2082165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94.6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30370" y="2906395"/>
            <a:ext cx="1419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0.0946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318635" y="3730625"/>
            <a:ext cx="1419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9460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 rot="1920000">
            <a:off x="8470900" y="2447925"/>
            <a:ext cx="1419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÷10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338820" y="2769235"/>
            <a:ext cx="1419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×100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 rot="19680000">
            <a:off x="8239125" y="3173730"/>
            <a:ext cx="1419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÷1000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340" y="1656715"/>
            <a:ext cx="9782175" cy="200596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0020300" y="2162810"/>
            <a:ext cx="738505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086340" y="2647315"/>
            <a:ext cx="738505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049510" y="3149600"/>
            <a:ext cx="738505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×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2015490"/>
            <a:ext cx="9557385" cy="239649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551305" y="3042920"/>
            <a:ext cx="3176905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0 . 32×10000=3200(千瓦时)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1421765"/>
            <a:ext cx="8150225" cy="385445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879215" y="2433320"/>
            <a:ext cx="154559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58.035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878580" y="2872740"/>
            <a:ext cx="154559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580.35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370830" y="2863850"/>
            <a:ext cx="154559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1666.7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388610" y="3295015"/>
            <a:ext cx="154559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16667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6821805" y="2432685"/>
            <a:ext cx="154559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139.586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839585" y="3295015"/>
            <a:ext cx="154559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13958.6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8456295" y="2863850"/>
            <a:ext cx="154559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4166.2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8423910" y="3294380"/>
            <a:ext cx="154559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41662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5673090" y="4032885"/>
            <a:ext cx="2173605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速度        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时间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0" y="1363980"/>
            <a:ext cx="8734425" cy="413067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2294890" y="2831465"/>
            <a:ext cx="455803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0.1×100=10(g)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 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10g=0.01kg     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259965" y="4185285"/>
            <a:ext cx="7364095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0.1×365=36.5(g)     36.5g=0.0365kg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4545" y="1490345"/>
            <a:ext cx="8043545" cy="378650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092700" y="2526665"/>
            <a:ext cx="229108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88           880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105775" y="3079115"/>
            <a:ext cx="154813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10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倍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303645" y="3456305"/>
            <a:ext cx="154813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10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078220" y="4182745"/>
            <a:ext cx="154813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10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205605" y="4622165"/>
            <a:ext cx="4425950" cy="296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968                1          10               88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</Words>
  <Application>WPS 演示</Application>
  <PresentationFormat>宽屏</PresentationFormat>
  <Paragraphs>61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2025-02-17T03:43:04Z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