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6" r:id="rId3"/>
    <p:sldId id="277" r:id="rId4"/>
    <p:sldId id="278" r:id="rId5"/>
    <p:sldId id="279" r:id="rId6"/>
    <p:sldId id="280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7720" y="860425"/>
            <a:ext cx="8150225" cy="485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216275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3335" y="3419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45635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9175" y="40220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1160" y="40227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0440" y="46069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2580" y="46164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55160" y="52101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25085" y="52006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55945" y="52006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44030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60615" y="3419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93075" y="34290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45475" y="39935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878570" y="400304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07375" y="4645025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14435" y="46355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20050" y="5229860"/>
            <a:ext cx="613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28710" y="5231130"/>
            <a:ext cx="464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65285" y="52406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008380"/>
            <a:ext cx="8954135" cy="187261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178810" y="168592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98160" y="1685925"/>
            <a:ext cx="56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39735" y="1666240"/>
            <a:ext cx="56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7700" y="236537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93080" y="2374900"/>
            <a:ext cx="56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4815" y="2374900"/>
            <a:ext cx="560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0520" y="1188085"/>
            <a:ext cx="8951595" cy="17526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36850" y="23234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39135" y="23234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5840" y="23234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64660" y="23234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1192530"/>
            <a:ext cx="9258300" cy="16941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69540" y="22847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6100" y="22847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－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7265" y="22847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06875" y="22847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8660" y="858520"/>
            <a:ext cx="9218930" cy="2199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14015" y="2470785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3280" y="2480310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2890" y="2470785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1840" y="2461260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4010" y="2432685"/>
            <a:ext cx="53721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95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0540" y="2432685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7735" y="2442210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80680" y="2432685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83270" y="2432685"/>
            <a:ext cx="40767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03080" y="2432685"/>
            <a:ext cx="646430" cy="4025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31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88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177</cp:revision>
  <dcterms:created xsi:type="dcterms:W3CDTF">2019-06-19T02:08:00Z</dcterms:created>
  <dcterms:modified xsi:type="dcterms:W3CDTF">2025-02-27T03:06:19Z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