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620" y="731520"/>
            <a:ext cx="8820150" cy="43757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85440" y="39890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52115" y="45256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9230" y="400812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8600" y="45351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10120" y="40176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07755" y="400812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1025" y="45351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909955"/>
            <a:ext cx="9286240" cy="23139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903855" y="2824480"/>
            <a:ext cx="431800" cy="479425"/>
          </a:xfrm>
          <a:prstGeom prst="ellipse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766435" y="2834005"/>
            <a:ext cx="431800" cy="479425"/>
          </a:xfrm>
          <a:prstGeom prst="ellipse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581390" y="2805430"/>
            <a:ext cx="431800" cy="479425"/>
          </a:xfrm>
          <a:prstGeom prst="ellipse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020" y="1290955"/>
            <a:ext cx="10019030" cy="146558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000625" y="2141855"/>
            <a:ext cx="12687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提示：再画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两根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4275" y="199707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981710"/>
            <a:ext cx="9260840" cy="216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125" y="1928495"/>
            <a:ext cx="5701665" cy="548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0125" y="2477135"/>
            <a:ext cx="5701665" cy="558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8110" y="922020"/>
            <a:ext cx="9415780" cy="27914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11845" y="266890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0680" y="320548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</Words>
  <Application>WPS 演示</Application>
  <PresentationFormat>宽屏</PresentationFormat>
  <Paragraphs>23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2025-02-25T03:39:45Z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6FD7DD487B704F529C2A0A6B460801F6_13</vt:lpwstr>
  </property>
</Properties>
</file>