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5" userDrawn="1">
          <p15:clr>
            <a:srgbClr val="A4A3A4"/>
          </p15:clr>
        </p15:guide>
        <p15:guide id="2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85"/>
        <p:guide pos="37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1255" y="1156970"/>
            <a:ext cx="9704705" cy="3796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73340" y="4490085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妒忌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4490" y="4050030"/>
            <a:ext cx="126238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插上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55113" y="36283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遮着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37413" y="31870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委托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9920" y="3187065"/>
            <a:ext cx="12458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都督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6865" y="4460240"/>
            <a:ext cx="13176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水寨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0" grpId="0"/>
      <p:bldP spid="10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090" y="1490345"/>
            <a:ext cx="10730230" cy="2265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99518" y="28454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塞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56430" y="2845435"/>
            <a:ext cx="1280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0035" y="2397125"/>
            <a:ext cx="1260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5025" y="3279140"/>
            <a:ext cx="1265555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5025" y="2845435"/>
            <a:ext cx="1265555" cy="411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05025" y="2397125"/>
            <a:ext cx="699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99518" y="32791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99518" y="23971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56430" y="3279140"/>
            <a:ext cx="1265555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3" grpId="0"/>
      <p:bldP spid="13" grpId="1"/>
      <p:bldP spid="12" grpId="0"/>
      <p:bldP spid="12" grpId="1"/>
      <p:bldP spid="5" grpId="0"/>
      <p:bldP spid="5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209675"/>
            <a:ext cx="10046970" cy="4418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71135" y="2510155"/>
            <a:ext cx="509905" cy="410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71135" y="2041525"/>
            <a:ext cx="16383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桃园三结义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4423" y="20415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空城计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9880" y="2041525"/>
            <a:ext cx="1252220" cy="468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火烧赤壁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04325" y="1601470"/>
            <a:ext cx="13487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三国演义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4433" y="16014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罗贯中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41458" y="166306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元末明初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19795" y="4011930"/>
            <a:ext cx="2124075" cy="1379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诸葛亮如期交箭，周瑜自叹不如。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31180" y="3945890"/>
            <a:ext cx="2206625" cy="172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诸葛亮在鲁肃的帮助下做好借箭准备，用草船向曹操借到箭。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05395" y="2510155"/>
            <a:ext cx="1550670" cy="410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事情发展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5" grpId="0"/>
      <p:bldP spid="15" grpId="1"/>
      <p:bldP spid="14" grpId="0"/>
      <p:bldP spid="14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580" y="748665"/>
            <a:ext cx="9816465" cy="3253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145" y="3797935"/>
            <a:ext cx="9232265" cy="25050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14475" y="4267200"/>
            <a:ext cx="3136265" cy="4229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十万支箭，三天造不成。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9565" y="3387090"/>
            <a:ext cx="3326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决不能让敌军靠近半步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!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70835" y="2947035"/>
            <a:ext cx="3769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诸葛亮真是料事如神啊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!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0200" y="2527300"/>
            <a:ext cx="472122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快射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!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箭射得越多越好啊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!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87833" y="16643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箭很多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48150" y="1664335"/>
            <a:ext cx="1219835" cy="4203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下雨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90190" y="1664335"/>
            <a:ext cx="1215390" cy="4203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14475" y="5047615"/>
            <a:ext cx="9407525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周瑜大吃一惊，长叹道，诸葛亮神机妙算，他真比不上诸葛亮。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4475" y="5837555"/>
            <a:ext cx="7122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船靠近水寨。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3730" y="703580"/>
            <a:ext cx="8232775" cy="5933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1485" y="6144895"/>
            <a:ext cx="62357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7460" y="4342765"/>
            <a:ext cx="5717540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这是虚张声势，造成大举进攻曹营的假象，引曹军射箭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70580" y="3804285"/>
            <a:ext cx="2382520" cy="3600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使船受箭面积最大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79005" y="3514090"/>
            <a:ext cx="2654300" cy="3251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便于统一行动，避免走散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5130" y="3238500"/>
            <a:ext cx="3566795" cy="298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曹操看不清江上的虚实，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就不敢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9025" y="2938145"/>
            <a:ext cx="3927475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为下文曹操不敢出兵作铺垫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71465" y="6144895"/>
            <a:ext cx="273748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太好了!果然如我所料啊!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600960" y="1223010"/>
            <a:ext cx="4053840" cy="1397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168525" y="3536950"/>
            <a:ext cx="1202055" cy="298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轻易出兵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14" grpId="0"/>
      <p:bldP spid="14" grpId="1"/>
      <p:bldP spid="9" grpId="0"/>
      <p:bldP spid="9" grpId="1"/>
      <p:bldP spid="8" grpId="0"/>
      <p:bldP spid="8" grpId="1"/>
      <p:bldP spid="7" grpId="0"/>
      <p:bldP spid="7" grpId="1"/>
      <p:bldP spid="5" grpId="0"/>
      <p:bldP spid="5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0615" y="1313815"/>
            <a:ext cx="8450580" cy="22790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08555" y="3044825"/>
            <a:ext cx="4210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2235" y="2510155"/>
            <a:ext cx="5683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8555" y="2510155"/>
            <a:ext cx="5137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2235" y="3044825"/>
            <a:ext cx="36449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WPS 演示</Application>
  <PresentationFormat>宽屏</PresentationFormat>
  <Paragraphs>94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2025-02-17T14:12:32Z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